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7"/>
  </p:notesMasterIdLst>
  <p:sldIdLst>
    <p:sldId id="256" r:id="rId3"/>
    <p:sldId id="257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90" r:id="rId12"/>
    <p:sldId id="265" r:id="rId13"/>
    <p:sldId id="280" r:id="rId14"/>
    <p:sldId id="293" r:id="rId15"/>
    <p:sldId id="281" r:id="rId16"/>
    <p:sldId id="289" r:id="rId17"/>
    <p:sldId id="292" r:id="rId18"/>
    <p:sldId id="272" r:id="rId19"/>
    <p:sldId id="282" r:id="rId20"/>
    <p:sldId id="274" r:id="rId21"/>
    <p:sldId id="277" r:id="rId22"/>
    <p:sldId id="294" r:id="rId23"/>
    <p:sldId id="278" r:id="rId24"/>
    <p:sldId id="295" r:id="rId25"/>
    <p:sldId id="27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D4D4D"/>
    <a:srgbClr val="1C1C1C"/>
    <a:srgbClr val="5F5F5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4" autoAdjust="0"/>
    <p:restoredTop sz="93246" autoAdjust="0"/>
  </p:normalViewPr>
  <p:slideViewPr>
    <p:cSldViewPr>
      <p:cViewPr>
        <p:scale>
          <a:sx n="75" d="100"/>
          <a:sy n="75" d="100"/>
        </p:scale>
        <p:origin x="-7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4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2285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217894086768564"/>
          <c:y val="0.25271137982752157"/>
          <c:w val="0.44884838659873399"/>
          <c:h val="0.5679220566179227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model</c:v>
                </c:pt>
              </c:strCache>
            </c:strRef>
          </c:tx>
          <c:marker>
            <c:symbol val="none"/>
          </c:marker>
          <c:xVal>
            <c:numRef>
              <c:f>Sheet1!$A$2:$A$92</c:f>
              <c:numCache>
                <c:formatCode>General</c:formatCode>
                <c:ptCount val="91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xVal>
          <c:yVal>
            <c:numRef>
              <c:f>Sheet1!$B$2:$B$92</c:f>
              <c:numCache>
                <c:formatCode>General</c:formatCode>
                <c:ptCount val="91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Optimal file-level model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Sheet1!$C$2:$C$87</c:f>
              <c:numCache>
                <c:formatCode>General</c:formatCode>
                <c:ptCount val="86"/>
                <c:pt idx="0">
                  <c:v>0</c:v>
                </c:pt>
                <c:pt idx="1">
                  <c:v>0.28941884695499998</c:v>
                </c:pt>
                <c:pt idx="2">
                  <c:v>1.1229451261899999</c:v>
                </c:pt>
                <c:pt idx="3">
                  <c:v>1.5657559620300001</c:v>
                </c:pt>
                <c:pt idx="4">
                  <c:v>1.88701088215</c:v>
                </c:pt>
                <c:pt idx="5">
                  <c:v>2.54543875897</c:v>
                </c:pt>
                <c:pt idx="6">
                  <c:v>3.6346183530100005</c:v>
                </c:pt>
                <c:pt idx="7">
                  <c:v>3.7417033263900001</c:v>
                </c:pt>
                <c:pt idx="8">
                  <c:v>4.03980473875</c:v>
                </c:pt>
                <c:pt idx="9">
                  <c:v>4.1796905147799999</c:v>
                </c:pt>
                <c:pt idx="10">
                  <c:v>4.41460214556</c:v>
                </c:pt>
                <c:pt idx="11">
                  <c:v>5.2230454580499996</c:v>
                </c:pt>
                <c:pt idx="12">
                  <c:v>5.82021301227</c:v>
                </c:pt>
                <c:pt idx="13">
                  <c:v>6.5505132360899996</c:v>
                </c:pt>
                <c:pt idx="14">
                  <c:v>6.7174114378299992</c:v>
                </c:pt>
                <c:pt idx="15">
                  <c:v>6.8572972138599999</c:v>
                </c:pt>
                <c:pt idx="16">
                  <c:v>7.1660106506099996</c:v>
                </c:pt>
                <c:pt idx="17">
                  <c:v>7.2494597514900008</c:v>
                </c:pt>
                <c:pt idx="18">
                  <c:v>8.30342671915</c:v>
                </c:pt>
                <c:pt idx="19">
                  <c:v>8.5730686115600001</c:v>
                </c:pt>
                <c:pt idx="20">
                  <c:v>8.6237169097800006</c:v>
                </c:pt>
                <c:pt idx="21">
                  <c:v>8.99176121016</c:v>
                </c:pt>
                <c:pt idx="22">
                  <c:v>9.2122018985899992</c:v>
                </c:pt>
                <c:pt idx="23">
                  <c:v>11.5748244192</c:v>
                </c:pt>
                <c:pt idx="24">
                  <c:v>12.1348498881</c:v>
                </c:pt>
                <c:pt idx="25">
                  <c:v>12.391467932399999</c:v>
                </c:pt>
                <c:pt idx="26">
                  <c:v>12.530871343700001</c:v>
                </c:pt>
                <c:pt idx="27">
                  <c:v>12.671239484399999</c:v>
                </c:pt>
                <c:pt idx="28">
                  <c:v>13.093791001</c:v>
                </c:pt>
                <c:pt idx="29">
                  <c:v>13.173381183899998</c:v>
                </c:pt>
                <c:pt idx="30">
                  <c:v>13.3378675619</c:v>
                </c:pt>
                <c:pt idx="31">
                  <c:v>14.3112796172</c:v>
                </c:pt>
                <c:pt idx="32">
                  <c:v>15.191112911900001</c:v>
                </c:pt>
                <c:pt idx="33">
                  <c:v>16.407636798600002</c:v>
                </c:pt>
                <c:pt idx="34">
                  <c:v>16.6189125569</c:v>
                </c:pt>
                <c:pt idx="35">
                  <c:v>16.725515165499999</c:v>
                </c:pt>
                <c:pt idx="36">
                  <c:v>16.9657328085</c:v>
                </c:pt>
                <c:pt idx="37">
                  <c:v>17.335224203100001</c:v>
                </c:pt>
                <c:pt idx="38">
                  <c:v>19.213070155100002</c:v>
                </c:pt>
                <c:pt idx="39">
                  <c:v>20.303214478699999</c:v>
                </c:pt>
                <c:pt idx="40">
                  <c:v>20.442617889899999</c:v>
                </c:pt>
                <c:pt idx="41">
                  <c:v>20.867581230199999</c:v>
                </c:pt>
                <c:pt idx="42">
                  <c:v>22.022844794299999</c:v>
                </c:pt>
                <c:pt idx="43">
                  <c:v>22.465173265400001</c:v>
                </c:pt>
                <c:pt idx="44">
                  <c:v>23.501292737500002</c:v>
                </c:pt>
                <c:pt idx="45">
                  <c:v>24.246546268399999</c:v>
                </c:pt>
                <c:pt idx="46">
                  <c:v>25.157250906799998</c:v>
                </c:pt>
                <c:pt idx="47">
                  <c:v>25.948811453300003</c:v>
                </c:pt>
                <c:pt idx="48">
                  <c:v>26.2768194798</c:v>
                </c:pt>
                <c:pt idx="49">
                  <c:v>26.611098248100003</c:v>
                </c:pt>
                <c:pt idx="50">
                  <c:v>27.496719919700002</c:v>
                </c:pt>
                <c:pt idx="51">
                  <c:v>27.862352396399999</c:v>
                </c:pt>
                <c:pt idx="52">
                  <c:v>28.2342556147</c:v>
                </c:pt>
                <c:pt idx="53">
                  <c:v>29.168596125600001</c:v>
                </c:pt>
                <c:pt idx="54">
                  <c:v>29.3562360114</c:v>
                </c:pt>
                <c:pt idx="55">
                  <c:v>29.546770085700004</c:v>
                </c:pt>
                <c:pt idx="56">
                  <c:v>29.946168094499999</c:v>
                </c:pt>
                <c:pt idx="57">
                  <c:v>30.985181755000003</c:v>
                </c:pt>
                <c:pt idx="58">
                  <c:v>31.2147873736</c:v>
                </c:pt>
                <c:pt idx="59">
                  <c:v>31.455005016600001</c:v>
                </c:pt>
                <c:pt idx="60">
                  <c:v>33.393628926399998</c:v>
                </c:pt>
                <c:pt idx="61">
                  <c:v>34.381511924100003</c:v>
                </c:pt>
                <c:pt idx="62">
                  <c:v>34.898606930600003</c:v>
                </c:pt>
                <c:pt idx="63">
                  <c:v>35.943891332900002</c:v>
                </c:pt>
                <c:pt idx="64">
                  <c:v>36.216909778500003</c:v>
                </c:pt>
                <c:pt idx="65">
                  <c:v>36.494269506799995</c:v>
                </c:pt>
                <c:pt idx="66">
                  <c:v>37.368314424600001</c:v>
                </c:pt>
                <c:pt idx="67">
                  <c:v>37.977541097500001</c:v>
                </c:pt>
                <c:pt idx="68">
                  <c:v>38.2852898047</c:v>
                </c:pt>
                <c:pt idx="69">
                  <c:v>40.628135370800003</c:v>
                </c:pt>
                <c:pt idx="70">
                  <c:v>40.966755421800002</c:v>
                </c:pt>
                <c:pt idx="71">
                  <c:v>41.6459249826</c:v>
                </c:pt>
                <c:pt idx="72">
                  <c:v>41.993709963699999</c:v>
                </c:pt>
                <c:pt idx="73">
                  <c:v>44.053889789300001</c:v>
                </c:pt>
                <c:pt idx="74">
                  <c:v>45.006560160500001</c:v>
                </c:pt>
                <c:pt idx="75">
                  <c:v>45.492301458699998</c:v>
                </c:pt>
                <c:pt idx="76">
                  <c:v>43.185150883700004</c:v>
                </c:pt>
                <c:pt idx="77">
                  <c:v>43.607220035499999</c:v>
                </c:pt>
                <c:pt idx="78">
                  <c:v>47.050821949499998</c:v>
                </c:pt>
                <c:pt idx="79">
                  <c:v>47.6258007255</c:v>
                </c:pt>
                <c:pt idx="80">
                  <c:v>48.230203750900003</c:v>
                </c:pt>
                <c:pt idx="81">
                  <c:v>48.860172107700002</c:v>
                </c:pt>
                <c:pt idx="82">
                  <c:v>49.971540480000002</c:v>
                </c:pt>
                <c:pt idx="83">
                  <c:v>51.166357953200006</c:v>
                </c:pt>
                <c:pt idx="84">
                  <c:v>58.452477425299996</c:v>
                </c:pt>
                <c:pt idx="85">
                  <c:v>100</c:v>
                </c:pt>
              </c:numCache>
            </c:numRef>
          </c:xVal>
          <c:yVal>
            <c:numRef>
              <c:f>Sheet1!$D$2:$D$87</c:f>
              <c:numCache>
                <c:formatCode>General</c:formatCode>
                <c:ptCount val="86"/>
                <c:pt idx="0">
                  <c:v>0</c:v>
                </c:pt>
                <c:pt idx="1">
                  <c:v>5.1204819277100002</c:v>
                </c:pt>
                <c:pt idx="2">
                  <c:v>14.307228915699998</c:v>
                </c:pt>
                <c:pt idx="3">
                  <c:v>18.975903614500002</c:v>
                </c:pt>
                <c:pt idx="4">
                  <c:v>22.138554216900001</c:v>
                </c:pt>
                <c:pt idx="5">
                  <c:v>27.259036144600003</c:v>
                </c:pt>
                <c:pt idx="6">
                  <c:v>35.542168674700001</c:v>
                </c:pt>
                <c:pt idx="7">
                  <c:v>36.2951807229</c:v>
                </c:pt>
                <c:pt idx="8">
                  <c:v>38.253012048200006</c:v>
                </c:pt>
                <c:pt idx="9">
                  <c:v>39.156626505999995</c:v>
                </c:pt>
                <c:pt idx="10">
                  <c:v>40.662650602399999</c:v>
                </c:pt>
                <c:pt idx="11">
                  <c:v>45.481927710800001</c:v>
                </c:pt>
                <c:pt idx="12">
                  <c:v>48.945783132499997</c:v>
                </c:pt>
                <c:pt idx="13">
                  <c:v>53.012048192800002</c:v>
                </c:pt>
                <c:pt idx="14">
                  <c:v>53.915662650600005</c:v>
                </c:pt>
                <c:pt idx="15">
                  <c:v>54.668674698800004</c:v>
                </c:pt>
                <c:pt idx="16">
                  <c:v>56.024096385500002</c:v>
                </c:pt>
                <c:pt idx="17">
                  <c:v>56.325301204800006</c:v>
                </c:pt>
                <c:pt idx="18">
                  <c:v>60.090361445799999</c:v>
                </c:pt>
                <c:pt idx="19">
                  <c:v>60.993975903599996</c:v>
                </c:pt>
                <c:pt idx="20">
                  <c:v>61.144578313300002</c:v>
                </c:pt>
                <c:pt idx="21">
                  <c:v>62.198795180699996</c:v>
                </c:pt>
                <c:pt idx="22">
                  <c:v>62.801204819300004</c:v>
                </c:pt>
                <c:pt idx="23">
                  <c:v>68.674698795200001</c:v>
                </c:pt>
                <c:pt idx="24">
                  <c:v>70.030120481899999</c:v>
                </c:pt>
                <c:pt idx="25">
                  <c:v>70.632530120500007</c:v>
                </c:pt>
                <c:pt idx="26">
                  <c:v>70.93373493979999</c:v>
                </c:pt>
                <c:pt idx="27">
                  <c:v>71.234939759</c:v>
                </c:pt>
                <c:pt idx="28">
                  <c:v>72.13855421689999</c:v>
                </c:pt>
                <c:pt idx="29">
                  <c:v>72.289156626499988</c:v>
                </c:pt>
                <c:pt idx="30">
                  <c:v>72.590361445799999</c:v>
                </c:pt>
                <c:pt idx="31">
                  <c:v>74.246987951800008</c:v>
                </c:pt>
                <c:pt idx="32">
                  <c:v>75.602409638599994</c:v>
                </c:pt>
                <c:pt idx="33">
                  <c:v>77.409638554200001</c:v>
                </c:pt>
                <c:pt idx="34">
                  <c:v>77.710843373500012</c:v>
                </c:pt>
                <c:pt idx="35">
                  <c:v>77.86144578310001</c:v>
                </c:pt>
                <c:pt idx="36">
                  <c:v>78.162650602399992</c:v>
                </c:pt>
                <c:pt idx="37">
                  <c:v>78.614457831300001</c:v>
                </c:pt>
                <c:pt idx="38">
                  <c:v>80.722891566300007</c:v>
                </c:pt>
                <c:pt idx="39">
                  <c:v>81.927710843400007</c:v>
                </c:pt>
                <c:pt idx="40">
                  <c:v>82.078313253000005</c:v>
                </c:pt>
                <c:pt idx="41">
                  <c:v>82.530120481899999</c:v>
                </c:pt>
                <c:pt idx="42">
                  <c:v>83.734939759</c:v>
                </c:pt>
                <c:pt idx="43">
                  <c:v>84.18674698800001</c:v>
                </c:pt>
                <c:pt idx="44">
                  <c:v>85.240963855399997</c:v>
                </c:pt>
                <c:pt idx="45">
                  <c:v>85.993975903599988</c:v>
                </c:pt>
                <c:pt idx="46">
                  <c:v>86.897590361400006</c:v>
                </c:pt>
                <c:pt idx="47">
                  <c:v>87.650602409599998</c:v>
                </c:pt>
                <c:pt idx="48">
                  <c:v>87.951807228900009</c:v>
                </c:pt>
                <c:pt idx="49">
                  <c:v>88.253012048199992</c:v>
                </c:pt>
                <c:pt idx="50">
                  <c:v>89.006024096400012</c:v>
                </c:pt>
                <c:pt idx="51">
                  <c:v>89.307228915699994</c:v>
                </c:pt>
                <c:pt idx="52">
                  <c:v>89.60843373489999</c:v>
                </c:pt>
                <c:pt idx="53">
                  <c:v>90.36144578310001</c:v>
                </c:pt>
                <c:pt idx="54">
                  <c:v>90.512048192799995</c:v>
                </c:pt>
                <c:pt idx="55">
                  <c:v>90.662650602399992</c:v>
                </c:pt>
                <c:pt idx="56">
                  <c:v>90.963855421700003</c:v>
                </c:pt>
                <c:pt idx="57">
                  <c:v>91.716867469899995</c:v>
                </c:pt>
                <c:pt idx="58">
                  <c:v>91.867469879499993</c:v>
                </c:pt>
                <c:pt idx="59">
                  <c:v>92.018072289200006</c:v>
                </c:pt>
                <c:pt idx="60">
                  <c:v>93.222891566300007</c:v>
                </c:pt>
                <c:pt idx="61">
                  <c:v>93.825301204799999</c:v>
                </c:pt>
                <c:pt idx="62">
                  <c:v>94.126506024099996</c:v>
                </c:pt>
                <c:pt idx="63">
                  <c:v>94.728915662700004</c:v>
                </c:pt>
                <c:pt idx="64">
                  <c:v>94.879518072300002</c:v>
                </c:pt>
                <c:pt idx="65">
                  <c:v>95.030120481899999</c:v>
                </c:pt>
                <c:pt idx="66">
                  <c:v>95.481927710799994</c:v>
                </c:pt>
                <c:pt idx="67">
                  <c:v>95.783132530100005</c:v>
                </c:pt>
                <c:pt idx="68">
                  <c:v>95.93373493979999</c:v>
                </c:pt>
                <c:pt idx="69">
                  <c:v>96.987951807200005</c:v>
                </c:pt>
                <c:pt idx="70">
                  <c:v>97.13855421689999</c:v>
                </c:pt>
                <c:pt idx="71">
                  <c:v>97.4397590361</c:v>
                </c:pt>
                <c:pt idx="72">
                  <c:v>97.590361445799999</c:v>
                </c:pt>
                <c:pt idx="73">
                  <c:v>98.343373493999991</c:v>
                </c:pt>
                <c:pt idx="74">
                  <c:v>98.644578313300002</c:v>
                </c:pt>
                <c:pt idx="75">
                  <c:v>98.7951807229</c:v>
                </c:pt>
                <c:pt idx="76">
                  <c:v>98.042168674700008</c:v>
                </c:pt>
                <c:pt idx="77">
                  <c:v>98.192771084300006</c:v>
                </c:pt>
                <c:pt idx="78">
                  <c:v>99.246987951800008</c:v>
                </c:pt>
                <c:pt idx="79">
                  <c:v>99.397590361400006</c:v>
                </c:pt>
                <c:pt idx="80">
                  <c:v>99.548192771099991</c:v>
                </c:pt>
                <c:pt idx="81">
                  <c:v>99.698795180699989</c:v>
                </c:pt>
                <c:pt idx="82">
                  <c:v>99.849397590400002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Realistic file-level model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Sheet1!$E$2:$E$106</c:f>
              <c:numCache>
                <c:formatCode>General</c:formatCode>
                <c:ptCount val="105"/>
                <c:pt idx="0">
                  <c:v>0</c:v>
                </c:pt>
                <c:pt idx="1">
                  <c:v>0.1345798</c:v>
                </c:pt>
                <c:pt idx="2">
                  <c:v>0.55037819999999993</c:v>
                </c:pt>
                <c:pt idx="3">
                  <c:v>0.69074630000000004</c:v>
                </c:pt>
                <c:pt idx="4">
                  <c:v>1.0626495</c:v>
                </c:pt>
                <c:pt idx="5">
                  <c:v>2.0978043</c:v>
                </c:pt>
                <c:pt idx="6">
                  <c:v>2.6949718000000003</c:v>
                </c:pt>
                <c:pt idx="7">
                  <c:v>2.7793857000000002</c:v>
                </c:pt>
                <c:pt idx="8">
                  <c:v>3.9959094999999998</c:v>
                </c:pt>
                <c:pt idx="9">
                  <c:v>4.6543374000000002</c:v>
                </c:pt>
                <c:pt idx="10">
                  <c:v>5.2606698999999999</c:v>
                </c:pt>
                <c:pt idx="11">
                  <c:v>8.3270625999999996</c:v>
                </c:pt>
                <c:pt idx="12">
                  <c:v>8.4664660000000005</c:v>
                </c:pt>
                <c:pt idx="13">
                  <c:v>10.5633055</c:v>
                </c:pt>
                <c:pt idx="14">
                  <c:v>10.579223600000001</c:v>
                </c:pt>
                <c:pt idx="15">
                  <c:v>10.6279424</c:v>
                </c:pt>
                <c:pt idx="16">
                  <c:v>10.647237000000001</c:v>
                </c:pt>
                <c:pt idx="17">
                  <c:v>11.0152813</c:v>
                </c:pt>
                <c:pt idx="18">
                  <c:v>12.6143204</c:v>
                </c:pt>
                <c:pt idx="19">
                  <c:v>12.630720800000001</c:v>
                </c:pt>
                <c:pt idx="20">
                  <c:v>12.6398858</c:v>
                </c:pt>
                <c:pt idx="21">
                  <c:v>12.655803800000001</c:v>
                </c:pt>
                <c:pt idx="22">
                  <c:v>12.743111800000001</c:v>
                </c:pt>
                <c:pt idx="23">
                  <c:v>19.352955899999998</c:v>
                </c:pt>
                <c:pt idx="24">
                  <c:v>20.3056263</c:v>
                </c:pt>
                <c:pt idx="25">
                  <c:v>20.633634300000001</c:v>
                </c:pt>
                <c:pt idx="26">
                  <c:v>25.085378600000002</c:v>
                </c:pt>
                <c:pt idx="27">
                  <c:v>25.106120199999999</c:v>
                </c:pt>
                <c:pt idx="28">
                  <c:v>30.134772699999999</c:v>
                </c:pt>
                <c:pt idx="29">
                  <c:v>30.1974801</c:v>
                </c:pt>
                <c:pt idx="30">
                  <c:v>30.2351046</c:v>
                </c:pt>
                <c:pt idx="31">
                  <c:v>30.606043100000001</c:v>
                </c:pt>
                <c:pt idx="32">
                  <c:v>30.660067899999998</c:v>
                </c:pt>
                <c:pt idx="33">
                  <c:v>30.861213999999997</c:v>
                </c:pt>
                <c:pt idx="34">
                  <c:v>30.886297000000003</c:v>
                </c:pt>
                <c:pt idx="35">
                  <c:v>30.912827</c:v>
                </c:pt>
                <c:pt idx="36">
                  <c:v>30.992899600000001</c:v>
                </c:pt>
                <c:pt idx="37">
                  <c:v>32.774754999999999</c:v>
                </c:pt>
                <c:pt idx="38">
                  <c:v>32.827815100000002</c:v>
                </c:pt>
                <c:pt idx="39">
                  <c:v>33.313556399999996</c:v>
                </c:pt>
                <c:pt idx="40">
                  <c:v>33.3463572</c:v>
                </c:pt>
                <c:pt idx="41">
                  <c:v>34.319769200000003</c:v>
                </c:pt>
                <c:pt idx="42">
                  <c:v>35.199602499999997</c:v>
                </c:pt>
                <c:pt idx="43">
                  <c:v>37.765300600000003</c:v>
                </c:pt>
                <c:pt idx="44">
                  <c:v>37.822219600000004</c:v>
                </c:pt>
                <c:pt idx="45">
                  <c:v>38.5525199</c:v>
                </c:pt>
                <c:pt idx="46">
                  <c:v>39.297773400000004</c:v>
                </c:pt>
                <c:pt idx="47">
                  <c:v>39.327680000000001</c:v>
                </c:pt>
                <c:pt idx="48">
                  <c:v>43.218916400000005</c:v>
                </c:pt>
                <c:pt idx="49">
                  <c:v>43.8488848</c:v>
                </c:pt>
                <c:pt idx="50">
                  <c:v>44.240082600000001</c:v>
                </c:pt>
                <c:pt idx="51">
                  <c:v>46.582928099999997</c:v>
                </c:pt>
                <c:pt idx="52">
                  <c:v>47.673072500000004</c:v>
                </c:pt>
                <c:pt idx="53">
                  <c:v>47.796557800000002</c:v>
                </c:pt>
                <c:pt idx="54">
                  <c:v>48.991375300000001</c:v>
                </c:pt>
                <c:pt idx="55">
                  <c:v>49.929574700000003</c:v>
                </c:pt>
                <c:pt idx="56">
                  <c:v>51.795843900000008</c:v>
                </c:pt>
                <c:pt idx="57">
                  <c:v>51.889422699999997</c:v>
                </c:pt>
                <c:pt idx="58">
                  <c:v>51.940070999999996</c:v>
                </c:pt>
                <c:pt idx="59">
                  <c:v>52.017249399999997</c:v>
                </c:pt>
                <c:pt idx="60">
                  <c:v>57.145751300000001</c:v>
                </c:pt>
                <c:pt idx="61">
                  <c:v>57.256212900000001</c:v>
                </c:pt>
                <c:pt idx="62">
                  <c:v>57.340626699999994</c:v>
                </c:pt>
                <c:pt idx="63">
                  <c:v>57.390792599999997</c:v>
                </c:pt>
                <c:pt idx="64">
                  <c:v>57.677317299999999</c:v>
                </c:pt>
                <c:pt idx="65">
                  <c:v>62.696804799999995</c:v>
                </c:pt>
                <c:pt idx="66">
                  <c:v>62.780253900000005</c:v>
                </c:pt>
                <c:pt idx="67">
                  <c:v>62.954387599999997</c:v>
                </c:pt>
                <c:pt idx="68">
                  <c:v>62.992976800000001</c:v>
                </c:pt>
                <c:pt idx="69">
                  <c:v>67.412884900000009</c:v>
                </c:pt>
                <c:pt idx="70">
                  <c:v>67.498263499999993</c:v>
                </c:pt>
                <c:pt idx="71">
                  <c:v>67.775140899999997</c:v>
                </c:pt>
                <c:pt idx="72">
                  <c:v>67.955545299999997</c:v>
                </c:pt>
                <c:pt idx="73">
                  <c:v>68.91352160000001</c:v>
                </c:pt>
                <c:pt idx="74">
                  <c:v>69.190881400000009</c:v>
                </c:pt>
                <c:pt idx="75">
                  <c:v>69.701223300000009</c:v>
                </c:pt>
                <c:pt idx="76">
                  <c:v>68.398356100000001</c:v>
                </c:pt>
                <c:pt idx="77">
                  <c:v>68.514123600000005</c:v>
                </c:pt>
                <c:pt idx="78">
                  <c:v>70.746507700000009</c:v>
                </c:pt>
                <c:pt idx="79">
                  <c:v>70.861792899999998</c:v>
                </c:pt>
                <c:pt idx="80">
                  <c:v>71.196071599999996</c:v>
                </c:pt>
                <c:pt idx="81">
                  <c:v>71.592575400000001</c:v>
                </c:pt>
                <c:pt idx="82">
                  <c:v>71.646117899999993</c:v>
                </c:pt>
                <c:pt idx="83">
                  <c:v>71.93023079999999</c:v>
                </c:pt>
                <c:pt idx="84">
                  <c:v>72.038762800000001</c:v>
                </c:pt>
                <c:pt idx="85">
                  <c:v>72.401501100000004</c:v>
                </c:pt>
                <c:pt idx="86">
                  <c:v>72.439607899999999</c:v>
                </c:pt>
                <c:pt idx="87">
                  <c:v>73.074882299999999</c:v>
                </c:pt>
                <c:pt idx="88">
                  <c:v>74.321795199999997</c:v>
                </c:pt>
                <c:pt idx="89">
                  <c:v>77.7171606</c:v>
                </c:pt>
                <c:pt idx="90">
                  <c:v>78.888342199999997</c:v>
                </c:pt>
                <c:pt idx="91">
                  <c:v>85.976692099999994</c:v>
                </c:pt>
                <c:pt idx="92">
                  <c:v>90.669136399999999</c:v>
                </c:pt>
                <c:pt idx="93">
                  <c:v>97.955255800000003</c:v>
                </c:pt>
                <c:pt idx="94">
                  <c:v>98.005904099999995</c:v>
                </c:pt>
                <c:pt idx="95">
                  <c:v>98.316547</c:v>
                </c:pt>
                <c:pt idx="96">
                  <c:v>98.461738799999992</c:v>
                </c:pt>
                <c:pt idx="97">
                  <c:v>98.6493787</c:v>
                </c:pt>
                <c:pt idx="98">
                  <c:v>98.785887900000006</c:v>
                </c:pt>
                <c:pt idx="99">
                  <c:v>98.947480099999993</c:v>
                </c:pt>
                <c:pt idx="100">
                  <c:v>99.765088399999996</c:v>
                </c:pt>
                <c:pt idx="101">
                  <c:v>99.832619399999999</c:v>
                </c:pt>
                <c:pt idx="102">
                  <c:v>99.894844500000005</c:v>
                </c:pt>
                <c:pt idx="103">
                  <c:v>99.950316400000006</c:v>
                </c:pt>
                <c:pt idx="104">
                  <c:v>100</c:v>
                </c:pt>
              </c:numCache>
            </c:numRef>
          </c:xVal>
          <c:yVal>
            <c:numRef>
              <c:f>Sheet1!$F$2:$F$106</c:f>
              <c:numCache>
                <c:formatCode>General</c:formatCode>
                <c:ptCount val="105"/>
                <c:pt idx="0">
                  <c:v>0</c:v>
                </c:pt>
                <c:pt idx="1">
                  <c:v>0.30120479999999999</c:v>
                </c:pt>
                <c:pt idx="2">
                  <c:v>0.45180719999999996</c:v>
                </c:pt>
                <c:pt idx="3">
                  <c:v>0.75301200000000001</c:v>
                </c:pt>
                <c:pt idx="4">
                  <c:v>1.0542169000000001</c:v>
                </c:pt>
                <c:pt idx="5">
                  <c:v>1.3554217</c:v>
                </c:pt>
                <c:pt idx="6">
                  <c:v>4.8192770999999999</c:v>
                </c:pt>
                <c:pt idx="7">
                  <c:v>4.8192770999999999</c:v>
                </c:pt>
                <c:pt idx="8">
                  <c:v>6.626506</c:v>
                </c:pt>
                <c:pt idx="9">
                  <c:v>11.746988</c:v>
                </c:pt>
                <c:pt idx="10">
                  <c:v>12.048192800000001</c:v>
                </c:pt>
                <c:pt idx="11">
                  <c:v>18.674698800000002</c:v>
                </c:pt>
                <c:pt idx="12">
                  <c:v>18.825301199999998</c:v>
                </c:pt>
                <c:pt idx="13">
                  <c:v>20.3313253</c:v>
                </c:pt>
                <c:pt idx="14">
                  <c:v>20.3313253</c:v>
                </c:pt>
                <c:pt idx="15">
                  <c:v>20.3313253</c:v>
                </c:pt>
                <c:pt idx="16">
                  <c:v>20.3313253</c:v>
                </c:pt>
                <c:pt idx="17">
                  <c:v>21.3855422</c:v>
                </c:pt>
                <c:pt idx="18">
                  <c:v>31.927710799999996</c:v>
                </c:pt>
                <c:pt idx="19">
                  <c:v>31.927710799999996</c:v>
                </c:pt>
                <c:pt idx="20">
                  <c:v>31.927710799999996</c:v>
                </c:pt>
                <c:pt idx="21">
                  <c:v>31.927710799999996</c:v>
                </c:pt>
                <c:pt idx="22">
                  <c:v>31.927710799999996</c:v>
                </c:pt>
                <c:pt idx="23">
                  <c:v>44.126505999999999</c:v>
                </c:pt>
                <c:pt idx="24">
                  <c:v>44.4277108</c:v>
                </c:pt>
                <c:pt idx="25">
                  <c:v>44.728915700000002</c:v>
                </c:pt>
                <c:pt idx="26">
                  <c:v>57.831325300000003</c:v>
                </c:pt>
                <c:pt idx="27">
                  <c:v>57.831325300000003</c:v>
                </c:pt>
                <c:pt idx="28">
                  <c:v>61.897590399999999</c:v>
                </c:pt>
                <c:pt idx="29">
                  <c:v>61.897590399999999</c:v>
                </c:pt>
                <c:pt idx="30">
                  <c:v>61.897590399999999</c:v>
                </c:pt>
                <c:pt idx="31">
                  <c:v>61.897590399999999</c:v>
                </c:pt>
                <c:pt idx="32">
                  <c:v>61.897590399999999</c:v>
                </c:pt>
                <c:pt idx="33">
                  <c:v>61.897590399999999</c:v>
                </c:pt>
                <c:pt idx="34">
                  <c:v>61.897590399999999</c:v>
                </c:pt>
                <c:pt idx="35">
                  <c:v>61.897590399999999</c:v>
                </c:pt>
                <c:pt idx="36">
                  <c:v>61.897590399999999</c:v>
                </c:pt>
                <c:pt idx="37">
                  <c:v>62.650602399999997</c:v>
                </c:pt>
                <c:pt idx="38">
                  <c:v>62.650602399999997</c:v>
                </c:pt>
                <c:pt idx="39">
                  <c:v>62.801204800000001</c:v>
                </c:pt>
                <c:pt idx="40">
                  <c:v>62.801204800000001</c:v>
                </c:pt>
                <c:pt idx="41">
                  <c:v>64.457831299999995</c:v>
                </c:pt>
                <c:pt idx="42">
                  <c:v>65.813253000000003</c:v>
                </c:pt>
                <c:pt idx="43">
                  <c:v>66.716867499999992</c:v>
                </c:pt>
                <c:pt idx="44">
                  <c:v>66.716867499999992</c:v>
                </c:pt>
                <c:pt idx="45">
                  <c:v>70.783132500000008</c:v>
                </c:pt>
                <c:pt idx="46">
                  <c:v>71.5361446</c:v>
                </c:pt>
                <c:pt idx="47">
                  <c:v>71.5361446</c:v>
                </c:pt>
                <c:pt idx="48">
                  <c:v>73.192771100000002</c:v>
                </c:pt>
                <c:pt idx="49">
                  <c:v>73.343373499999998</c:v>
                </c:pt>
                <c:pt idx="50">
                  <c:v>73.343373499999998</c:v>
                </c:pt>
                <c:pt idx="51">
                  <c:v>74.397590399999999</c:v>
                </c:pt>
                <c:pt idx="52">
                  <c:v>75.602409600000001</c:v>
                </c:pt>
                <c:pt idx="53">
                  <c:v>75.602409600000001</c:v>
                </c:pt>
                <c:pt idx="54">
                  <c:v>75.753011999999998</c:v>
                </c:pt>
                <c:pt idx="55">
                  <c:v>75.753011999999998</c:v>
                </c:pt>
                <c:pt idx="56">
                  <c:v>76.0542169</c:v>
                </c:pt>
                <c:pt idx="57">
                  <c:v>76.0542169</c:v>
                </c:pt>
                <c:pt idx="58">
                  <c:v>76.0542169</c:v>
                </c:pt>
                <c:pt idx="59">
                  <c:v>76.0542169</c:v>
                </c:pt>
                <c:pt idx="60">
                  <c:v>79.216867499999992</c:v>
                </c:pt>
                <c:pt idx="61">
                  <c:v>79.216867499999992</c:v>
                </c:pt>
                <c:pt idx="62">
                  <c:v>79.216867499999992</c:v>
                </c:pt>
                <c:pt idx="63">
                  <c:v>79.216867499999992</c:v>
                </c:pt>
                <c:pt idx="64">
                  <c:v>79.216867499999992</c:v>
                </c:pt>
                <c:pt idx="65">
                  <c:v>80.475903599999995</c:v>
                </c:pt>
                <c:pt idx="66">
                  <c:v>81.475903599999995</c:v>
                </c:pt>
                <c:pt idx="67">
                  <c:v>84.275903600000007</c:v>
                </c:pt>
                <c:pt idx="68">
                  <c:v>84.475903599999995</c:v>
                </c:pt>
                <c:pt idx="69">
                  <c:v>85.107831329999996</c:v>
                </c:pt>
                <c:pt idx="70">
                  <c:v>85.207831329999991</c:v>
                </c:pt>
                <c:pt idx="71">
                  <c:v>87.801204799999994</c:v>
                </c:pt>
                <c:pt idx="72">
                  <c:v>87.801204799999994</c:v>
                </c:pt>
                <c:pt idx="73">
                  <c:v>87.801204799999994</c:v>
                </c:pt>
                <c:pt idx="74">
                  <c:v>87.801204799999994</c:v>
                </c:pt>
                <c:pt idx="75">
                  <c:v>87.801204799999994</c:v>
                </c:pt>
                <c:pt idx="76">
                  <c:v>87.801204799999994</c:v>
                </c:pt>
                <c:pt idx="77">
                  <c:v>87.801204799999994</c:v>
                </c:pt>
                <c:pt idx="78">
                  <c:v>87.801204799999994</c:v>
                </c:pt>
                <c:pt idx="79">
                  <c:v>87.801204799999994</c:v>
                </c:pt>
                <c:pt idx="80">
                  <c:v>88.102409600000001</c:v>
                </c:pt>
                <c:pt idx="81">
                  <c:v>88.102409600000001</c:v>
                </c:pt>
                <c:pt idx="82">
                  <c:v>88.102409600000001</c:v>
                </c:pt>
                <c:pt idx="83">
                  <c:v>88.102409600000001</c:v>
                </c:pt>
                <c:pt idx="84">
                  <c:v>89.102409600000001</c:v>
                </c:pt>
                <c:pt idx="85">
                  <c:v>91.102409600000001</c:v>
                </c:pt>
                <c:pt idx="86">
                  <c:v>93.102409600000001</c:v>
                </c:pt>
                <c:pt idx="87">
                  <c:v>94.102409600000001</c:v>
                </c:pt>
                <c:pt idx="88">
                  <c:v>95.102409600000001</c:v>
                </c:pt>
                <c:pt idx="89">
                  <c:v>96.5542169</c:v>
                </c:pt>
                <c:pt idx="90">
                  <c:v>97.5542169</c:v>
                </c:pt>
                <c:pt idx="91">
                  <c:v>98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195136"/>
        <c:axId val="55197056"/>
      </c:scatterChart>
      <c:valAx>
        <c:axId val="55195136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dirty="0" smtClean="0"/>
                  <a:t>SLOC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55197056"/>
        <c:crosses val="autoZero"/>
        <c:crossBetween val="midCat"/>
        <c:majorUnit val="20"/>
      </c:valAx>
      <c:valAx>
        <c:axId val="5519705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dirty="0" smtClean="0"/>
                  <a:t>Bug</a:t>
                </a:r>
                <a:r>
                  <a:rPr lang="en-US" altLang="zh-CN" baseline="0" dirty="0" smtClean="0"/>
                  <a:t> %</a:t>
                </a:r>
                <a:endParaRPr lang="en-US" altLang="zh-CN" dirty="0" smtClean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195136"/>
        <c:crosses val="autoZero"/>
        <c:crossBetween val="midCat"/>
        <c:majorUnit val="20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4650824896889"/>
          <c:y val="0.22208235334219587"/>
          <c:w val="0.79450189820022488"/>
          <c:h val="0.571203769983297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Optimal file-level model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Sheet1!$A$2:$A$87</c:f>
              <c:numCache>
                <c:formatCode>General</c:formatCode>
                <c:ptCount val="86"/>
                <c:pt idx="0">
                  <c:v>0</c:v>
                </c:pt>
                <c:pt idx="1">
                  <c:v>8.3449100872100002E-2</c:v>
                </c:pt>
                <c:pt idx="2">
                  <c:v>0.13409739908899998</c:v>
                </c:pt>
                <c:pt idx="3">
                  <c:v>0.45535231921000002</c:v>
                </c:pt>
                <c:pt idx="4">
                  <c:v>0.53494250212200001</c:v>
                </c:pt>
                <c:pt idx="5">
                  <c:v>0.699428880142</c:v>
                </c:pt>
                <c:pt idx="6">
                  <c:v>1.35785675697</c:v>
                </c:pt>
                <c:pt idx="7">
                  <c:v>1.52475495871</c:v>
                </c:pt>
                <c:pt idx="8">
                  <c:v>1.6313575673399998</c:v>
                </c:pt>
                <c:pt idx="9">
                  <c:v>1.7384425407100002</c:v>
                </c:pt>
                <c:pt idx="10">
                  <c:v>2.5468858532100001</c:v>
                </c:pt>
                <c:pt idx="11">
                  <c:v>3.1440534074199999</c:v>
                </c:pt>
                <c:pt idx="12">
                  <c:v>3.5120977078000002</c:v>
                </c:pt>
                <c:pt idx="13">
                  <c:v>3.7817396002199999</c:v>
                </c:pt>
                <c:pt idx="14">
                  <c:v>3.9211430114999999</c:v>
                </c:pt>
                <c:pt idx="15">
                  <c:v>4.0605464227799999</c:v>
                </c:pt>
                <c:pt idx="16">
                  <c:v>4.2004321988100006</c:v>
                </c:pt>
                <c:pt idx="17">
                  <c:v>4.3403179748400005</c:v>
                </c:pt>
                <c:pt idx="18">
                  <c:v>4.4806861156100002</c:v>
                </c:pt>
                <c:pt idx="19">
                  <c:v>4.7787875279800005</c:v>
                </c:pt>
                <c:pt idx="20">
                  <c:v>5.9953114146799997</c:v>
                </c:pt>
                <c:pt idx="21">
                  <c:v>7.0844910087199997</c:v>
                </c:pt>
                <c:pt idx="22">
                  <c:v>7.4563942270599997</c:v>
                </c:pt>
                <c:pt idx="23">
                  <c:v>7.6440341128300009</c:v>
                </c:pt>
                <c:pt idx="24">
                  <c:v>7.8345681870800004</c:v>
                </c:pt>
                <c:pt idx="25">
                  <c:v>8.8079802423399993</c:v>
                </c:pt>
                <c:pt idx="26">
                  <c:v>11.170602763</c:v>
                </c:pt>
                <c:pt idx="27">
                  <c:v>11.381878521299999</c:v>
                </c:pt>
                <c:pt idx="28">
                  <c:v>11.602319209700001</c:v>
                </c:pt>
                <c:pt idx="29">
                  <c:v>12.044647680799999</c:v>
                </c:pt>
                <c:pt idx="30">
                  <c:v>12.2742532994</c:v>
                </c:pt>
                <c:pt idx="31">
                  <c:v>13.429516863499998</c:v>
                </c:pt>
                <c:pt idx="32">
                  <c:v>13.664428494299999</c:v>
                </c:pt>
                <c:pt idx="33">
                  <c:v>13.9046461372</c:v>
                </c:pt>
                <c:pt idx="34">
                  <c:v>14.144863780200001</c:v>
                </c:pt>
                <c:pt idx="35">
                  <c:v>14.401481824500001</c:v>
                </c:pt>
                <c:pt idx="36">
                  <c:v>15.4376012966</c:v>
                </c:pt>
                <c:pt idx="37">
                  <c:v>16.476614957199999</c:v>
                </c:pt>
                <c:pt idx="38">
                  <c:v>17.5305819248</c:v>
                </c:pt>
                <c:pt idx="39">
                  <c:v>17.8036003705</c:v>
                </c:pt>
                <c:pt idx="40">
                  <c:v>18.080960098799999</c:v>
                </c:pt>
                <c:pt idx="41">
                  <c:v>18.640985567599998</c:v>
                </c:pt>
                <c:pt idx="42">
                  <c:v>18.930404414599998</c:v>
                </c:pt>
                <c:pt idx="43">
                  <c:v>19.804449332400001</c:v>
                </c:pt>
                <c:pt idx="44">
                  <c:v>20.690071004099998</c:v>
                </c:pt>
                <c:pt idx="45">
                  <c:v>21.2992976769</c:v>
                </c:pt>
                <c:pt idx="46">
                  <c:v>21.6070463842</c:v>
                </c:pt>
                <c:pt idx="47">
                  <c:v>21.9157598209</c:v>
                </c:pt>
                <c:pt idx="48">
                  <c:v>22.243767847500003</c:v>
                </c:pt>
                <c:pt idx="49">
                  <c:v>23.231650845099999</c:v>
                </c:pt>
                <c:pt idx="50">
                  <c:v>23.5659296133</c:v>
                </c:pt>
                <c:pt idx="51">
                  <c:v>23.904549664299999</c:v>
                </c:pt>
                <c:pt idx="52">
                  <c:v>24.252334645400001</c:v>
                </c:pt>
                <c:pt idx="53">
                  <c:v>24.982634869199998</c:v>
                </c:pt>
                <c:pt idx="54">
                  <c:v>25.348267345800004</c:v>
                </c:pt>
                <c:pt idx="55">
                  <c:v>25.717758740399997</c:v>
                </c:pt>
                <c:pt idx="56">
                  <c:v>26.4630122714</c:v>
                </c:pt>
                <c:pt idx="57">
                  <c:v>27.2545728178</c:v>
                </c:pt>
                <c:pt idx="58">
                  <c:v>27.653970826599998</c:v>
                </c:pt>
                <c:pt idx="59">
                  <c:v>28.487497105800003</c:v>
                </c:pt>
                <c:pt idx="60">
                  <c:v>28.909566257600002</c:v>
                </c:pt>
                <c:pt idx="61">
                  <c:v>29.3321177742</c:v>
                </c:pt>
                <c:pt idx="62">
                  <c:v>29.7570811145</c:v>
                </c:pt>
                <c:pt idx="63">
                  <c:v>30.636914409199999</c:v>
                </c:pt>
                <c:pt idx="64">
                  <c:v>31.079725244999999</c:v>
                </c:pt>
                <c:pt idx="65">
                  <c:v>31.526394998800001</c:v>
                </c:pt>
                <c:pt idx="66">
                  <c:v>32.460735509799996</c:v>
                </c:pt>
                <c:pt idx="67">
                  <c:v>32.946476807899998</c:v>
                </c:pt>
                <c:pt idx="68">
                  <c:v>33.4635718145</c:v>
                </c:pt>
                <c:pt idx="69">
                  <c:v>35.022092305299999</c:v>
                </c:pt>
                <c:pt idx="70">
                  <c:v>36.067376707600005</c:v>
                </c:pt>
                <c:pt idx="71">
                  <c:v>36.642355483499998</c:v>
                </c:pt>
                <c:pt idx="72">
                  <c:v>37.246758508900001</c:v>
                </c:pt>
                <c:pt idx="73">
                  <c:v>37.876726865799995</c:v>
                </c:pt>
                <c:pt idx="74">
                  <c:v>38.5558964266</c:v>
                </c:pt>
                <c:pt idx="75">
                  <c:v>39.466601065100001</c:v>
                </c:pt>
                <c:pt idx="76">
                  <c:v>41.344447017100002</c:v>
                </c:pt>
                <c:pt idx="77">
                  <c:v>42.297117388299995</c:v>
                </c:pt>
                <c:pt idx="78">
                  <c:v>44.235741298100002</c:v>
                </c:pt>
                <c:pt idx="79">
                  <c:v>45.325885621700003</c:v>
                </c:pt>
                <c:pt idx="80">
                  <c:v>46.437253994000002</c:v>
                </c:pt>
                <c:pt idx="81">
                  <c:v>48.780099560099998</c:v>
                </c:pt>
                <c:pt idx="82">
                  <c:v>49.971540480000002</c:v>
                </c:pt>
                <c:pt idx="83">
                  <c:v>51.166357953200006</c:v>
                </c:pt>
                <c:pt idx="84">
                  <c:v>58.452477425299996</c:v>
                </c:pt>
                <c:pt idx="85">
                  <c:v>100</c:v>
                </c:pt>
              </c:numCache>
            </c:numRef>
          </c:xVal>
          <c:yVal>
            <c:numRef>
              <c:f>Sheet1!$B$2:$B$87</c:f>
              <c:numCache>
                <c:formatCode>General</c:formatCode>
                <c:ptCount val="86"/>
                <c:pt idx="0">
                  <c:v>0</c:v>
                </c:pt>
                <c:pt idx="1">
                  <c:v>1.16279069767</c:v>
                </c:pt>
                <c:pt idx="2">
                  <c:v>1.7441860465100001</c:v>
                </c:pt>
                <c:pt idx="3">
                  <c:v>4.6511627906999999</c:v>
                </c:pt>
                <c:pt idx="4">
                  <c:v>5.23255813953</c:v>
                </c:pt>
                <c:pt idx="5">
                  <c:v>6.3953488372100002</c:v>
                </c:pt>
                <c:pt idx="6">
                  <c:v>11.046511627900001</c:v>
                </c:pt>
                <c:pt idx="7">
                  <c:v>12.2093023256</c:v>
                </c:pt>
                <c:pt idx="8">
                  <c:v>12.7906976744</c:v>
                </c:pt>
                <c:pt idx="9">
                  <c:v>13.3720930233</c:v>
                </c:pt>
                <c:pt idx="10">
                  <c:v>17.4418604651</c:v>
                </c:pt>
                <c:pt idx="11">
                  <c:v>20.348837209300001</c:v>
                </c:pt>
                <c:pt idx="12">
                  <c:v>22.093023255800002</c:v>
                </c:pt>
                <c:pt idx="13">
                  <c:v>23.255813953500002</c:v>
                </c:pt>
                <c:pt idx="14">
                  <c:v>23.8372093023</c:v>
                </c:pt>
                <c:pt idx="15">
                  <c:v>24.418604651199999</c:v>
                </c:pt>
                <c:pt idx="16">
                  <c:v>25</c:v>
                </c:pt>
                <c:pt idx="17">
                  <c:v>25.581395348800001</c:v>
                </c:pt>
                <c:pt idx="18">
                  <c:v>26.1627906977</c:v>
                </c:pt>
                <c:pt idx="19">
                  <c:v>27.325581395300002</c:v>
                </c:pt>
                <c:pt idx="20">
                  <c:v>31.3953488372</c:v>
                </c:pt>
                <c:pt idx="21">
                  <c:v>34.883720930199999</c:v>
                </c:pt>
                <c:pt idx="22">
                  <c:v>36.046511627900003</c:v>
                </c:pt>
                <c:pt idx="23">
                  <c:v>36.627906976699997</c:v>
                </c:pt>
                <c:pt idx="24">
                  <c:v>37.2093023256</c:v>
                </c:pt>
                <c:pt idx="25">
                  <c:v>40.116279069800001</c:v>
                </c:pt>
                <c:pt idx="26">
                  <c:v>47.093023255799999</c:v>
                </c:pt>
                <c:pt idx="27">
                  <c:v>47.674418604699994</c:v>
                </c:pt>
                <c:pt idx="28">
                  <c:v>48.255813953499995</c:v>
                </c:pt>
                <c:pt idx="29">
                  <c:v>49.418604651199999</c:v>
                </c:pt>
                <c:pt idx="30">
                  <c:v>50</c:v>
                </c:pt>
                <c:pt idx="31">
                  <c:v>52.906976744199994</c:v>
                </c:pt>
                <c:pt idx="32">
                  <c:v>53.488372093000002</c:v>
                </c:pt>
                <c:pt idx="33">
                  <c:v>54.069767441899998</c:v>
                </c:pt>
                <c:pt idx="34">
                  <c:v>54.651162790700006</c:v>
                </c:pt>
                <c:pt idx="35">
                  <c:v>55.2325581395</c:v>
                </c:pt>
                <c:pt idx="36">
                  <c:v>57.5581395349</c:v>
                </c:pt>
                <c:pt idx="37">
                  <c:v>59.883720930199999</c:v>
                </c:pt>
                <c:pt idx="38">
                  <c:v>62.2093023256</c:v>
                </c:pt>
                <c:pt idx="39">
                  <c:v>62.7906976744</c:v>
                </c:pt>
                <c:pt idx="40">
                  <c:v>63.372093023300003</c:v>
                </c:pt>
                <c:pt idx="41">
                  <c:v>64.534883720899998</c:v>
                </c:pt>
                <c:pt idx="42">
                  <c:v>65.116279069800001</c:v>
                </c:pt>
                <c:pt idx="43">
                  <c:v>66.860465116300006</c:v>
                </c:pt>
                <c:pt idx="44">
                  <c:v>68.604651162799996</c:v>
                </c:pt>
                <c:pt idx="45">
                  <c:v>69.7674418605</c:v>
                </c:pt>
                <c:pt idx="46">
                  <c:v>70.348837209300001</c:v>
                </c:pt>
                <c:pt idx="47">
                  <c:v>70.930232558100002</c:v>
                </c:pt>
                <c:pt idx="48">
                  <c:v>71.511627906999991</c:v>
                </c:pt>
                <c:pt idx="49">
                  <c:v>73.255813953500009</c:v>
                </c:pt>
                <c:pt idx="50">
                  <c:v>73.837209302299996</c:v>
                </c:pt>
                <c:pt idx="51">
                  <c:v>74.418604651199999</c:v>
                </c:pt>
                <c:pt idx="52">
                  <c:v>75</c:v>
                </c:pt>
                <c:pt idx="53">
                  <c:v>76.162790697700004</c:v>
                </c:pt>
                <c:pt idx="54">
                  <c:v>76.744186046499991</c:v>
                </c:pt>
                <c:pt idx="55">
                  <c:v>77.325581395300006</c:v>
                </c:pt>
                <c:pt idx="56">
                  <c:v>78.488372093000009</c:v>
                </c:pt>
                <c:pt idx="57">
                  <c:v>79.651162790699999</c:v>
                </c:pt>
                <c:pt idx="58">
                  <c:v>80.2325581395</c:v>
                </c:pt>
                <c:pt idx="59">
                  <c:v>81.395348837200004</c:v>
                </c:pt>
                <c:pt idx="60">
                  <c:v>81.976744185999991</c:v>
                </c:pt>
                <c:pt idx="61">
                  <c:v>82.558139534899993</c:v>
                </c:pt>
                <c:pt idx="62">
                  <c:v>83.139534883699994</c:v>
                </c:pt>
                <c:pt idx="63">
                  <c:v>84.302325581399998</c:v>
                </c:pt>
                <c:pt idx="64">
                  <c:v>84.883720930199999</c:v>
                </c:pt>
                <c:pt idx="65">
                  <c:v>85.465116279100002</c:v>
                </c:pt>
                <c:pt idx="66">
                  <c:v>86.627906976700004</c:v>
                </c:pt>
                <c:pt idx="67">
                  <c:v>87.209302325600007</c:v>
                </c:pt>
                <c:pt idx="68">
                  <c:v>87.790697674399993</c:v>
                </c:pt>
                <c:pt idx="69">
                  <c:v>89.534883720899998</c:v>
                </c:pt>
                <c:pt idx="70">
                  <c:v>90.697674418600002</c:v>
                </c:pt>
                <c:pt idx="71">
                  <c:v>91.279069767400003</c:v>
                </c:pt>
                <c:pt idx="72">
                  <c:v>91.860465116300006</c:v>
                </c:pt>
                <c:pt idx="73">
                  <c:v>92.441860465100007</c:v>
                </c:pt>
                <c:pt idx="74">
                  <c:v>93.023255814000009</c:v>
                </c:pt>
                <c:pt idx="75">
                  <c:v>93.604651162799996</c:v>
                </c:pt>
                <c:pt idx="76">
                  <c:v>94.7674418605</c:v>
                </c:pt>
                <c:pt idx="77">
                  <c:v>95.348837209300001</c:v>
                </c:pt>
                <c:pt idx="78">
                  <c:v>96.511627906999991</c:v>
                </c:pt>
                <c:pt idx="79">
                  <c:v>97.093023255800006</c:v>
                </c:pt>
                <c:pt idx="80">
                  <c:v>97.674418604699994</c:v>
                </c:pt>
                <c:pt idx="81">
                  <c:v>98.837209302299996</c:v>
                </c:pt>
                <c:pt idx="82">
                  <c:v>99.418604651199999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Representative file-level model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dPt>
            <c:idx val="26"/>
            <c:bubble3D val="0"/>
          </c:dPt>
          <c:xVal>
            <c:numRef>
              <c:f>Sheet1!$C$2:$C$324</c:f>
              <c:numCache>
                <c:formatCode>General</c:formatCode>
                <c:ptCount val="323"/>
                <c:pt idx="0">
                  <c:v>0</c:v>
                </c:pt>
                <c:pt idx="1">
                  <c:v>2.0259319286900002E-2</c:v>
                </c:pt>
                <c:pt idx="2">
                  <c:v>5.1130662962099997E-2</c:v>
                </c:pt>
                <c:pt idx="3">
                  <c:v>0.134579763834</c:v>
                </c:pt>
                <c:pt idx="4">
                  <c:v>0.17606313189800002</c:v>
                </c:pt>
                <c:pt idx="5">
                  <c:v>0.226711430115</c:v>
                </c:pt>
                <c:pt idx="6">
                  <c:v>0.27253608088300002</c:v>
                </c:pt>
                <c:pt idx="7">
                  <c:v>0.41145712742100005</c:v>
                </c:pt>
                <c:pt idx="8">
                  <c:v>0.43075171721799999</c:v>
                </c:pt>
                <c:pt idx="9">
                  <c:v>0.49201203982399999</c:v>
                </c:pt>
                <c:pt idx="10">
                  <c:v>0.55037817395999999</c:v>
                </c:pt>
                <c:pt idx="11">
                  <c:v>0.58559080034</c:v>
                </c:pt>
                <c:pt idx="12">
                  <c:v>0.72595894111299997</c:v>
                </c:pt>
                <c:pt idx="13">
                  <c:v>0.74477116616499994</c:v>
                </c:pt>
                <c:pt idx="14">
                  <c:v>0.83690283244599994</c:v>
                </c:pt>
                <c:pt idx="15">
                  <c:v>1.20880605078</c:v>
                </c:pt>
                <c:pt idx="16">
                  <c:v>1.22279462839</c:v>
                </c:pt>
                <c:pt idx="17">
                  <c:v>1.3872810064100001</c:v>
                </c:pt>
                <c:pt idx="18">
                  <c:v>1.3964459365599999</c:v>
                </c:pt>
                <c:pt idx="19">
                  <c:v>1.4080226904400002</c:v>
                </c:pt>
                <c:pt idx="20">
                  <c:v>1.42683491549</c:v>
                </c:pt>
                <c:pt idx="21">
                  <c:v>1.5194489465200001</c:v>
                </c:pt>
                <c:pt idx="22">
                  <c:v>1.5372964420799999</c:v>
                </c:pt>
                <c:pt idx="23">
                  <c:v>1.6217102724399999</c:v>
                </c:pt>
                <c:pt idx="24">
                  <c:v>2.21887782666</c:v>
                </c:pt>
                <c:pt idx="25">
                  <c:v>2.24203133441</c:v>
                </c:pt>
                <c:pt idx="26">
                  <c:v>2.257949371</c:v>
                </c:pt>
                <c:pt idx="27">
                  <c:v>2.2733850428299998</c:v>
                </c:pt>
                <c:pt idx="28">
                  <c:v>2.2878559851799998</c:v>
                </c:pt>
                <c:pt idx="29">
                  <c:v>2.3071505749800001</c:v>
                </c:pt>
                <c:pt idx="30">
                  <c:v>2.9655784518000003</c:v>
                </c:pt>
                <c:pt idx="31">
                  <c:v>2.9814964883799999</c:v>
                </c:pt>
                <c:pt idx="32">
                  <c:v>4.1980203750900005</c:v>
                </c:pt>
                <c:pt idx="33">
                  <c:v>4.2144207764099999</c:v>
                </c:pt>
                <c:pt idx="34">
                  <c:v>4.2288917187599999</c:v>
                </c:pt>
                <c:pt idx="35">
                  <c:v>4.3586478351500002</c:v>
                </c:pt>
                <c:pt idx="36">
                  <c:v>4.3837308018800005</c:v>
                </c:pt>
                <c:pt idx="37">
                  <c:v>4.4039901211699997</c:v>
                </c:pt>
                <c:pt idx="38">
                  <c:v>4.4199081577500001</c:v>
                </c:pt>
                <c:pt idx="39">
                  <c:v>4.5313344138299998</c:v>
                </c:pt>
                <c:pt idx="40">
                  <c:v>4.7715520568000001</c:v>
                </c:pt>
                <c:pt idx="41">
                  <c:v>5.04457050243</c:v>
                </c:pt>
                <c:pt idx="42">
                  <c:v>5.0788183993200002</c:v>
                </c:pt>
                <c:pt idx="43">
                  <c:v>5.1024542718200001</c:v>
                </c:pt>
                <c:pt idx="44">
                  <c:v>5.4111677085699998</c:v>
                </c:pt>
                <c:pt idx="45">
                  <c:v>5.4352859458200005</c:v>
                </c:pt>
                <c:pt idx="46">
                  <c:v>5.5746893571000005</c:v>
                </c:pt>
                <c:pt idx="47">
                  <c:v>5.6619973759399995</c:v>
                </c:pt>
                <c:pt idx="48">
                  <c:v>5.8399899668100002</c:v>
                </c:pt>
                <c:pt idx="49">
                  <c:v>6.0170178282000002</c:v>
                </c:pt>
                <c:pt idx="50">
                  <c:v>6.0469244423899999</c:v>
                </c:pt>
                <c:pt idx="51">
                  <c:v>6.15400941576</c:v>
                </c:pt>
                <c:pt idx="52">
                  <c:v>6.1766805587700002</c:v>
                </c:pt>
                <c:pt idx="53">
                  <c:v>6.2041753492299998</c:v>
                </c:pt>
                <c:pt idx="54">
                  <c:v>7.0126186617299995</c:v>
                </c:pt>
                <c:pt idx="55">
                  <c:v>7.0338427105000001</c:v>
                </c:pt>
                <c:pt idx="56">
                  <c:v>7.06037277147</c:v>
                </c:pt>
                <c:pt idx="57">
                  <c:v>7.0820791849999996</c:v>
                </c:pt>
                <c:pt idx="58">
                  <c:v>7.1028208690299994</c:v>
                </c:pt>
                <c:pt idx="59">
                  <c:v>7.2692367060299992</c:v>
                </c:pt>
                <c:pt idx="60">
                  <c:v>7.2851547426100005</c:v>
                </c:pt>
                <c:pt idx="61">
                  <c:v>7.3179555452699994</c:v>
                </c:pt>
                <c:pt idx="62">
                  <c:v>7.47858300533</c:v>
                </c:pt>
                <c:pt idx="63">
                  <c:v>7.5152427259399994</c:v>
                </c:pt>
                <c:pt idx="64">
                  <c:v>7.8133441383000006</c:v>
                </c:pt>
                <c:pt idx="65">
                  <c:v>7.8784633788700003</c:v>
                </c:pt>
                <c:pt idx="66">
                  <c:v>7.9016168866199994</c:v>
                </c:pt>
                <c:pt idx="67">
                  <c:v>7.9238056648900006</c:v>
                </c:pt>
                <c:pt idx="68">
                  <c:v>7.9537122790799994</c:v>
                </c:pt>
                <c:pt idx="69">
                  <c:v>8.8070155128500005</c:v>
                </c:pt>
                <c:pt idx="70">
                  <c:v>8.933877440769999</c:v>
                </c:pt>
                <c:pt idx="71">
                  <c:v>10.0891410049</c:v>
                </c:pt>
                <c:pt idx="72">
                  <c:v>10.124835996</c:v>
                </c:pt>
                <c:pt idx="73">
                  <c:v>10.173554835199999</c:v>
                </c:pt>
                <c:pt idx="74">
                  <c:v>10.198637802</c:v>
                </c:pt>
                <c:pt idx="75">
                  <c:v>10.567646831799999</c:v>
                </c:pt>
                <c:pt idx="76">
                  <c:v>10.602859458199999</c:v>
                </c:pt>
                <c:pt idx="77">
                  <c:v>10.8141352165</c:v>
                </c:pt>
                <c:pt idx="78">
                  <c:v>11.1821795169</c:v>
                </c:pt>
                <c:pt idx="79">
                  <c:v>11.2448869337</c:v>
                </c:pt>
                <c:pt idx="80">
                  <c:v>11.271416994699999</c:v>
                </c:pt>
                <c:pt idx="81">
                  <c:v>11.528035038999999</c:v>
                </c:pt>
                <c:pt idx="82">
                  <c:v>11.583989349400001</c:v>
                </c:pt>
                <c:pt idx="83">
                  <c:v>11.619684340499999</c:v>
                </c:pt>
                <c:pt idx="84">
                  <c:v>11.6476614957</c:v>
                </c:pt>
                <c:pt idx="85">
                  <c:v>11.6881801343</c:v>
                </c:pt>
                <c:pt idx="86">
                  <c:v>11.760534845999999</c:v>
                </c:pt>
                <c:pt idx="87">
                  <c:v>11.8034653083</c:v>
                </c:pt>
                <c:pt idx="88">
                  <c:v>11.835301381500001</c:v>
                </c:pt>
                <c:pt idx="89">
                  <c:v>11.894632245099999</c:v>
                </c:pt>
                <c:pt idx="90">
                  <c:v>12.1507679247</c:v>
                </c:pt>
                <c:pt idx="91">
                  <c:v>12.210581153</c:v>
                </c:pt>
                <c:pt idx="92">
                  <c:v>12.8897507139</c:v>
                </c:pt>
                <c:pt idx="93">
                  <c:v>12.9596936019</c:v>
                </c:pt>
                <c:pt idx="94">
                  <c:v>12.9934591341</c:v>
                </c:pt>
                <c:pt idx="95">
                  <c:v>13.039283784799999</c:v>
                </c:pt>
                <c:pt idx="96">
                  <c:v>13.0798024234</c:v>
                </c:pt>
                <c:pt idx="97">
                  <c:v>13.309408042000001</c:v>
                </c:pt>
                <c:pt idx="98">
                  <c:v>13.3378675619</c:v>
                </c:pt>
                <c:pt idx="99">
                  <c:v>13.3783862005</c:v>
                </c:pt>
                <c:pt idx="100">
                  <c:v>13.4232461218</c:v>
                </c:pt>
                <c:pt idx="101">
                  <c:v>13.751254148299999</c:v>
                </c:pt>
                <c:pt idx="102">
                  <c:v>13.805278999800001</c:v>
                </c:pt>
                <c:pt idx="103">
                  <c:v>14.638805279</c:v>
                </c:pt>
                <c:pt idx="104">
                  <c:v>14.676429729099999</c:v>
                </c:pt>
                <c:pt idx="105">
                  <c:v>14.712607085000002</c:v>
                </c:pt>
                <c:pt idx="106">
                  <c:v>14.776279231299998</c:v>
                </c:pt>
                <c:pt idx="107">
                  <c:v>14.809080033999999</c:v>
                </c:pt>
                <c:pt idx="108">
                  <c:v>14.844775025099999</c:v>
                </c:pt>
                <c:pt idx="109">
                  <c:v>15.0849926681</c:v>
                </c:pt>
                <c:pt idx="110">
                  <c:v>15.134193872000001</c:v>
                </c:pt>
                <c:pt idx="111">
                  <c:v>15.1718183221</c:v>
                </c:pt>
                <c:pt idx="112">
                  <c:v>15.209442772199999</c:v>
                </c:pt>
                <c:pt idx="113">
                  <c:v>15.479084664699998</c:v>
                </c:pt>
                <c:pt idx="114">
                  <c:v>15.518638573700001</c:v>
                </c:pt>
                <c:pt idx="115">
                  <c:v>15.884271050400001</c:v>
                </c:pt>
                <c:pt idx="116">
                  <c:v>15.936366442800001</c:v>
                </c:pt>
                <c:pt idx="117">
                  <c:v>15.993285482799999</c:v>
                </c:pt>
                <c:pt idx="118">
                  <c:v>16.011615343100001</c:v>
                </c:pt>
                <c:pt idx="119">
                  <c:v>16.064193100299999</c:v>
                </c:pt>
                <c:pt idx="120">
                  <c:v>17.1181600679</c:v>
                </c:pt>
                <c:pt idx="121">
                  <c:v>17.204503357299998</c:v>
                </c:pt>
                <c:pt idx="122">
                  <c:v>17.2874700934</c:v>
                </c:pt>
                <c:pt idx="123">
                  <c:v>17.3313652852</c:v>
                </c:pt>
                <c:pt idx="124">
                  <c:v>18.3192482828</c:v>
                </c:pt>
                <c:pt idx="125">
                  <c:v>18.3602492861</c:v>
                </c:pt>
                <c:pt idx="126">
                  <c:v>18.6815042062</c:v>
                </c:pt>
                <c:pt idx="127">
                  <c:v>18.761576753900002</c:v>
                </c:pt>
                <c:pt idx="128">
                  <c:v>19.6722813923</c:v>
                </c:pt>
                <c:pt idx="129">
                  <c:v>20.6891062746</c:v>
                </c:pt>
                <c:pt idx="130">
                  <c:v>20.7604962568</c:v>
                </c:pt>
                <c:pt idx="131">
                  <c:v>20.797155977500001</c:v>
                </c:pt>
                <c:pt idx="132">
                  <c:v>21.219707494000001</c:v>
                </c:pt>
                <c:pt idx="133">
                  <c:v>21.828934166899998</c:v>
                </c:pt>
                <c:pt idx="134">
                  <c:v>21.881994288800001</c:v>
                </c:pt>
                <c:pt idx="135">
                  <c:v>21.9509724473</c:v>
                </c:pt>
                <c:pt idx="136">
                  <c:v>21.981843790999999</c:v>
                </c:pt>
                <c:pt idx="137">
                  <c:v>22.048892490499998</c:v>
                </c:pt>
                <c:pt idx="138">
                  <c:v>22.1593540171</c:v>
                </c:pt>
                <c:pt idx="139">
                  <c:v>22.197943196700002</c:v>
                </c:pt>
                <c:pt idx="140">
                  <c:v>22.2524504129</c:v>
                </c:pt>
                <c:pt idx="141">
                  <c:v>23.341630006900001</c:v>
                </c:pt>
                <c:pt idx="142">
                  <c:v>23.392278305200001</c:v>
                </c:pt>
                <c:pt idx="143">
                  <c:v>23.440997144400001</c:v>
                </c:pt>
                <c:pt idx="144">
                  <c:v>23.5644825191</c:v>
                </c:pt>
                <c:pt idx="145">
                  <c:v>24.438527436899999</c:v>
                </c:pt>
                <c:pt idx="146">
                  <c:v>25.155321447899997</c:v>
                </c:pt>
                <c:pt idx="147">
                  <c:v>25.226229065400002</c:v>
                </c:pt>
                <c:pt idx="148">
                  <c:v>25.427375163999997</c:v>
                </c:pt>
                <c:pt idx="149">
                  <c:v>25.493941498799998</c:v>
                </c:pt>
                <c:pt idx="150">
                  <c:v>26.530060970899999</c:v>
                </c:pt>
                <c:pt idx="151">
                  <c:v>26.636663579499999</c:v>
                </c:pt>
                <c:pt idx="152">
                  <c:v>26.687311877699997</c:v>
                </c:pt>
                <c:pt idx="153">
                  <c:v>26.7490545651</c:v>
                </c:pt>
                <c:pt idx="154">
                  <c:v>26.807903063999998</c:v>
                </c:pt>
                <c:pt idx="155">
                  <c:v>27.760573435199998</c:v>
                </c:pt>
                <c:pt idx="156">
                  <c:v>27.837751794399999</c:v>
                </c:pt>
                <c:pt idx="157">
                  <c:v>27.9226479895</c:v>
                </c:pt>
                <c:pt idx="158">
                  <c:v>27.986320135800003</c:v>
                </c:pt>
                <c:pt idx="159">
                  <c:v>28.072663425200002</c:v>
                </c:pt>
                <c:pt idx="160">
                  <c:v>29.950509377200003</c:v>
                </c:pt>
                <c:pt idx="161">
                  <c:v>30.8361310489</c:v>
                </c:pt>
                <c:pt idx="162">
                  <c:v>30.862661109799998</c:v>
                </c:pt>
                <c:pt idx="163">
                  <c:v>31.5119240565</c:v>
                </c:pt>
                <c:pt idx="164">
                  <c:v>31.564984178400003</c:v>
                </c:pt>
                <c:pt idx="165">
                  <c:v>31.997665354600002</c:v>
                </c:pt>
                <c:pt idx="166">
                  <c:v>34.360287875300003</c:v>
                </c:pt>
                <c:pt idx="167">
                  <c:v>34.453866635800004</c:v>
                </c:pt>
                <c:pt idx="168">
                  <c:v>35.333699930500003</c:v>
                </c:pt>
                <c:pt idx="169">
                  <c:v>36.307111985799999</c:v>
                </c:pt>
                <c:pt idx="170">
                  <c:v>37.098672532199998</c:v>
                </c:pt>
                <c:pt idx="171">
                  <c:v>37.185015821599997</c:v>
                </c:pt>
                <c:pt idx="172">
                  <c:v>37.930269352499998</c:v>
                </c:pt>
                <c:pt idx="173">
                  <c:v>38.416010650600001</c:v>
                </c:pt>
                <c:pt idx="174">
                  <c:v>39.350351161500001</c:v>
                </c:pt>
                <c:pt idx="175">
                  <c:v>39.400517094999998</c:v>
                </c:pt>
                <c:pt idx="176">
                  <c:v>40.049297676899997</c:v>
                </c:pt>
                <c:pt idx="177">
                  <c:v>40.215713513899999</c:v>
                </c:pt>
                <c:pt idx="178">
                  <c:v>40.317010110399998</c:v>
                </c:pt>
                <c:pt idx="179">
                  <c:v>40.3469167246</c:v>
                </c:pt>
                <c:pt idx="180">
                  <c:v>40.440495485099994</c:v>
                </c:pt>
                <c:pt idx="181">
                  <c:v>40.528285868600001</c:v>
                </c:pt>
                <c:pt idx="182">
                  <c:v>40.8760708497</c:v>
                </c:pt>
                <c:pt idx="183">
                  <c:v>41.085417148999994</c:v>
                </c:pt>
                <c:pt idx="184">
                  <c:v>41.682102338500002</c:v>
                </c:pt>
                <c:pt idx="185">
                  <c:v>41.711044223199998</c:v>
                </c:pt>
                <c:pt idx="186">
                  <c:v>42.049664274100003</c:v>
                </c:pt>
                <c:pt idx="187">
                  <c:v>42.223797947100003</c:v>
                </c:pt>
                <c:pt idx="188">
                  <c:v>42.523828818399998</c:v>
                </c:pt>
                <c:pt idx="189">
                  <c:v>42.948792158700002</c:v>
                </c:pt>
                <c:pt idx="190">
                  <c:v>43.115690360400002</c:v>
                </c:pt>
                <c:pt idx="191">
                  <c:v>43.294647680800004</c:v>
                </c:pt>
                <c:pt idx="192">
                  <c:v>43.581172339300004</c:v>
                </c:pt>
                <c:pt idx="193">
                  <c:v>44.211140696099996</c:v>
                </c:pt>
                <c:pt idx="194">
                  <c:v>44.941440919999998</c:v>
                </c:pt>
                <c:pt idx="195">
                  <c:v>45.3881106738</c:v>
                </c:pt>
                <c:pt idx="196">
                  <c:v>45.638940341099996</c:v>
                </c:pt>
                <c:pt idx="197">
                  <c:v>46.223566411999997</c:v>
                </c:pt>
                <c:pt idx="198">
                  <c:v>46.307980242299998</c:v>
                </c:pt>
                <c:pt idx="199">
                  <c:v>46.830381261100001</c:v>
                </c:pt>
                <c:pt idx="200">
                  <c:v>47.9205255846</c:v>
                </c:pt>
                <c:pt idx="201">
                  <c:v>48.1004476345</c:v>
                </c:pt>
                <c:pt idx="202">
                  <c:v>48.318958863900001</c:v>
                </c:pt>
                <c:pt idx="203">
                  <c:v>49.4303272362</c:v>
                </c:pt>
                <c:pt idx="204">
                  <c:v>49.665238866999999</c:v>
                </c:pt>
                <c:pt idx="205">
                  <c:v>49.735664119799999</c:v>
                </c:pt>
                <c:pt idx="206">
                  <c:v>49.926198194000001</c:v>
                </c:pt>
                <c:pt idx="207">
                  <c:v>50.9652118546</c:v>
                </c:pt>
                <c:pt idx="208">
                  <c:v>51.044802037500006</c:v>
                </c:pt>
                <c:pt idx="209">
                  <c:v>51.149957551900002</c:v>
                </c:pt>
                <c:pt idx="210">
                  <c:v>51.484236320099996</c:v>
                </c:pt>
                <c:pt idx="211">
                  <c:v>51.522343135000007</c:v>
                </c:pt>
                <c:pt idx="212">
                  <c:v>51.742783823399996</c:v>
                </c:pt>
                <c:pt idx="213">
                  <c:v>52.113722312300006</c:v>
                </c:pt>
                <c:pt idx="214">
                  <c:v>52.504920120400001</c:v>
                </c:pt>
                <c:pt idx="215">
                  <c:v>52.787585860900002</c:v>
                </c:pt>
                <c:pt idx="216">
                  <c:v>52.8710349618</c:v>
                </c:pt>
                <c:pt idx="217">
                  <c:v>52.9105888709</c:v>
                </c:pt>
                <c:pt idx="218">
                  <c:v>53.026356409700007</c:v>
                </c:pt>
                <c:pt idx="219">
                  <c:v>53.054333564900006</c:v>
                </c:pt>
                <c:pt idx="220">
                  <c:v>54.249151038000001</c:v>
                </c:pt>
                <c:pt idx="221">
                  <c:v>54.309928995900002</c:v>
                </c:pt>
                <c:pt idx="222">
                  <c:v>54.4966041522</c:v>
                </c:pt>
                <c:pt idx="223">
                  <c:v>56.435228062099995</c:v>
                </c:pt>
                <c:pt idx="224">
                  <c:v>56.5331481053</c:v>
                </c:pt>
                <c:pt idx="225">
                  <c:v>58.875993671399996</c:v>
                </c:pt>
                <c:pt idx="226">
                  <c:v>59.4803966968</c:v>
                </c:pt>
                <c:pt idx="227">
                  <c:v>60.062610943899998</c:v>
                </c:pt>
                <c:pt idx="228">
                  <c:v>60.1590838929</c:v>
                </c:pt>
                <c:pt idx="229">
                  <c:v>60.382901134500003</c:v>
                </c:pt>
                <c:pt idx="230">
                  <c:v>60.468279694399996</c:v>
                </c:pt>
                <c:pt idx="231">
                  <c:v>60.985374700899996</c:v>
                </c:pt>
                <c:pt idx="232">
                  <c:v>61.038917187599992</c:v>
                </c:pt>
                <c:pt idx="233">
                  <c:v>61.674191556699995</c:v>
                </c:pt>
                <c:pt idx="234">
                  <c:v>61.8545959713</c:v>
                </c:pt>
                <c:pt idx="235">
                  <c:v>62.332137068799994</c:v>
                </c:pt>
                <c:pt idx="236">
                  <c:v>62.9596936019</c:v>
                </c:pt>
                <c:pt idx="237">
                  <c:v>63.267442309199993</c:v>
                </c:pt>
                <c:pt idx="238">
                  <c:v>63.648028092899999</c:v>
                </c:pt>
                <c:pt idx="239">
                  <c:v>63.697711661699998</c:v>
                </c:pt>
                <c:pt idx="240">
                  <c:v>63.929246739199996</c:v>
                </c:pt>
                <c:pt idx="241">
                  <c:v>63.981824496399994</c:v>
                </c:pt>
                <c:pt idx="242">
                  <c:v>64.097109670400002</c:v>
                </c:pt>
                <c:pt idx="243">
                  <c:v>64.374469398800002</c:v>
                </c:pt>
                <c:pt idx="244">
                  <c:v>64.651346762399996</c:v>
                </c:pt>
                <c:pt idx="245">
                  <c:v>64.759878829999991</c:v>
                </c:pt>
                <c:pt idx="246">
                  <c:v>65.951319749899994</c:v>
                </c:pt>
                <c:pt idx="247">
                  <c:v>66.3507177587</c:v>
                </c:pt>
                <c:pt idx="248">
                  <c:v>66.3965424095</c:v>
                </c:pt>
                <c:pt idx="249">
                  <c:v>66.464073473799999</c:v>
                </c:pt>
                <c:pt idx="250">
                  <c:v>66.973450644400003</c:v>
                </c:pt>
                <c:pt idx="251">
                  <c:v>67.125877903800003</c:v>
                </c:pt>
                <c:pt idx="252">
                  <c:v>67.169773095600007</c:v>
                </c:pt>
                <c:pt idx="253">
                  <c:v>67.532993748600006</c:v>
                </c:pt>
                <c:pt idx="254">
                  <c:v>67.577853669800007</c:v>
                </c:pt>
                <c:pt idx="255">
                  <c:v>67.856178127699991</c:v>
                </c:pt>
                <c:pt idx="256">
                  <c:v>67.932874122099989</c:v>
                </c:pt>
                <c:pt idx="257">
                  <c:v>68.3144246353</c:v>
                </c:pt>
                <c:pt idx="258">
                  <c:v>69.007582773799996</c:v>
                </c:pt>
                <c:pt idx="259">
                  <c:v>69.087172956700002</c:v>
                </c:pt>
                <c:pt idx="260">
                  <c:v>69.423381183900005</c:v>
                </c:pt>
                <c:pt idx="261">
                  <c:v>69.792872578499995</c:v>
                </c:pt>
                <c:pt idx="262">
                  <c:v>70.7137068766</c:v>
                </c:pt>
                <c:pt idx="263">
                  <c:v>70.997819711399998</c:v>
                </c:pt>
                <c:pt idx="264">
                  <c:v>71.936019140200003</c:v>
                </c:pt>
                <c:pt idx="265">
                  <c:v>72.018021146899997</c:v>
                </c:pt>
                <c:pt idx="266">
                  <c:v>72.187813537099998</c:v>
                </c:pt>
                <c:pt idx="267">
                  <c:v>72.360017751000001</c:v>
                </c:pt>
                <c:pt idx="268">
                  <c:v>72.448772864099993</c:v>
                </c:pt>
                <c:pt idx="269">
                  <c:v>72.584317357399996</c:v>
                </c:pt>
                <c:pt idx="270">
                  <c:v>72.869394921700007</c:v>
                </c:pt>
                <c:pt idx="271">
                  <c:v>73.410125800700001</c:v>
                </c:pt>
                <c:pt idx="272">
                  <c:v>73.643590337299997</c:v>
                </c:pt>
                <c:pt idx="273">
                  <c:v>73.799876514600001</c:v>
                </c:pt>
                <c:pt idx="274">
                  <c:v>73.872713591100009</c:v>
                </c:pt>
                <c:pt idx="275">
                  <c:v>74.146214401500004</c:v>
                </c:pt>
                <c:pt idx="276">
                  <c:v>74.286100177500003</c:v>
                </c:pt>
                <c:pt idx="277">
                  <c:v>75.331384579800002</c:v>
                </c:pt>
                <c:pt idx="278">
                  <c:v>76.889905070599994</c:v>
                </c:pt>
                <c:pt idx="279">
                  <c:v>77.040402870999998</c:v>
                </c:pt>
                <c:pt idx="280">
                  <c:v>77.151346762399996</c:v>
                </c:pt>
                <c:pt idx="281">
                  <c:v>77.766844176899994</c:v>
                </c:pt>
                <c:pt idx="282">
                  <c:v>78.087616732300006</c:v>
                </c:pt>
                <c:pt idx="283">
                  <c:v>78.2236435903</c:v>
                </c:pt>
                <c:pt idx="284">
                  <c:v>78.733985490500004</c:v>
                </c:pt>
                <c:pt idx="285">
                  <c:v>79.096723778699996</c:v>
                </c:pt>
                <c:pt idx="286">
                  <c:v>79.293046229799998</c:v>
                </c:pt>
                <c:pt idx="287">
                  <c:v>79.591147642199999</c:v>
                </c:pt>
                <c:pt idx="288">
                  <c:v>80.166126418200008</c:v>
                </c:pt>
                <c:pt idx="289">
                  <c:v>80.608937253999997</c:v>
                </c:pt>
                <c:pt idx="290">
                  <c:v>80.748823030000011</c:v>
                </c:pt>
                <c:pt idx="291">
                  <c:v>81.191151501099995</c:v>
                </c:pt>
                <c:pt idx="292">
                  <c:v>81.396156517700007</c:v>
                </c:pt>
                <c:pt idx="293">
                  <c:v>81.688951917899999</c:v>
                </c:pt>
                <c:pt idx="294">
                  <c:v>81.85102647219999</c:v>
                </c:pt>
                <c:pt idx="295">
                  <c:v>81.901674770400007</c:v>
                </c:pt>
                <c:pt idx="296">
                  <c:v>83.072856371100002</c:v>
                </c:pt>
                <c:pt idx="297">
                  <c:v>83.397487844400004</c:v>
                </c:pt>
                <c:pt idx="298">
                  <c:v>84.258991278799996</c:v>
                </c:pt>
                <c:pt idx="299">
                  <c:v>84.843617349699997</c:v>
                </c:pt>
                <c:pt idx="300">
                  <c:v>85.0708111446</c:v>
                </c:pt>
                <c:pt idx="301">
                  <c:v>85.630836613399993</c:v>
                </c:pt>
                <c:pt idx="302">
                  <c:v>86.052905765200009</c:v>
                </c:pt>
                <c:pt idx="303">
                  <c:v>90.494037971799997</c:v>
                </c:pt>
                <c:pt idx="304">
                  <c:v>90.783456818700003</c:v>
                </c:pt>
                <c:pt idx="305">
                  <c:v>98.069576290800001</c:v>
                </c:pt>
                <c:pt idx="306">
                  <c:v>98.214768079000009</c:v>
                </c:pt>
                <c:pt idx="307">
                  <c:v>98.525410974799996</c:v>
                </c:pt>
                <c:pt idx="308">
                  <c:v>98.661920197599997</c:v>
                </c:pt>
                <c:pt idx="309">
                  <c:v>98.72945126190001</c:v>
                </c:pt>
                <c:pt idx="310">
                  <c:v>98.830747858300001</c:v>
                </c:pt>
                <c:pt idx="311">
                  <c:v>98.970151269600009</c:v>
                </c:pt>
                <c:pt idx="312">
                  <c:v>99.069036042299999</c:v>
                </c:pt>
                <c:pt idx="313">
                  <c:v>99.230628231799997</c:v>
                </c:pt>
                <c:pt idx="314">
                  <c:v>99.418268117599993</c:v>
                </c:pt>
                <c:pt idx="315">
                  <c:v>99.548988963499994</c:v>
                </c:pt>
                <c:pt idx="316">
                  <c:v>99.652215018900009</c:v>
                </c:pt>
                <c:pt idx="317">
                  <c:v>99.7385583083</c:v>
                </c:pt>
                <c:pt idx="318">
                  <c:v>99.800783360300002</c:v>
                </c:pt>
                <c:pt idx="319">
                  <c:v>99.894844485600004</c:v>
                </c:pt>
                <c:pt idx="320">
                  <c:v>99.950316431299996</c:v>
                </c:pt>
                <c:pt idx="321">
                  <c:v>100</c:v>
                </c:pt>
                <c:pt idx="322">
                  <c:v>100</c:v>
                </c:pt>
              </c:numCache>
            </c:numRef>
          </c:xVal>
          <c:yVal>
            <c:numRef>
              <c:f>Sheet1!$D$2:$D$324</c:f>
              <c:numCache>
                <c:formatCode>General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1.16279069767</c:v>
                </c:pt>
                <c:pt idx="4">
                  <c:v>1.16279069767</c:v>
                </c:pt>
                <c:pt idx="5">
                  <c:v>1.7441860465100001</c:v>
                </c:pt>
                <c:pt idx="6">
                  <c:v>1.7441860465100001</c:v>
                </c:pt>
                <c:pt idx="7">
                  <c:v>1.7441860465100001</c:v>
                </c:pt>
                <c:pt idx="8">
                  <c:v>1.7441860465100001</c:v>
                </c:pt>
                <c:pt idx="9">
                  <c:v>1.7441860465100001</c:v>
                </c:pt>
                <c:pt idx="10">
                  <c:v>1.7441860465100001</c:v>
                </c:pt>
                <c:pt idx="11">
                  <c:v>1.7441860465100001</c:v>
                </c:pt>
                <c:pt idx="12">
                  <c:v>2.32558139535</c:v>
                </c:pt>
                <c:pt idx="13">
                  <c:v>2.32558139535</c:v>
                </c:pt>
                <c:pt idx="14">
                  <c:v>2.32558139535</c:v>
                </c:pt>
                <c:pt idx="15">
                  <c:v>3.4883720930200002</c:v>
                </c:pt>
                <c:pt idx="16">
                  <c:v>3.4883720930200002</c:v>
                </c:pt>
                <c:pt idx="17">
                  <c:v>4.6511627906999999</c:v>
                </c:pt>
                <c:pt idx="18">
                  <c:v>4.6511627906999999</c:v>
                </c:pt>
                <c:pt idx="19">
                  <c:v>4.6511627906999999</c:v>
                </c:pt>
                <c:pt idx="20">
                  <c:v>4.6511627906999999</c:v>
                </c:pt>
                <c:pt idx="21">
                  <c:v>4.6511627906999999</c:v>
                </c:pt>
                <c:pt idx="22">
                  <c:v>4.6511627906999999</c:v>
                </c:pt>
                <c:pt idx="23">
                  <c:v>4.6511627906999999</c:v>
                </c:pt>
                <c:pt idx="24">
                  <c:v>7.5581395348799996</c:v>
                </c:pt>
                <c:pt idx="25">
                  <c:v>7.5581395348799996</c:v>
                </c:pt>
                <c:pt idx="26">
                  <c:v>7.5581395348799996</c:v>
                </c:pt>
                <c:pt idx="27">
                  <c:v>7.5581395348799996</c:v>
                </c:pt>
                <c:pt idx="28">
                  <c:v>7.5581395348799996</c:v>
                </c:pt>
                <c:pt idx="29">
                  <c:v>7.5581395348799996</c:v>
                </c:pt>
                <c:pt idx="30">
                  <c:v>12.2093023256</c:v>
                </c:pt>
                <c:pt idx="31">
                  <c:v>12.2093023256</c:v>
                </c:pt>
                <c:pt idx="32">
                  <c:v>16.279069767399999</c:v>
                </c:pt>
                <c:pt idx="33">
                  <c:v>16.279069767399999</c:v>
                </c:pt>
                <c:pt idx="34">
                  <c:v>16.279069767399999</c:v>
                </c:pt>
                <c:pt idx="35">
                  <c:v>16.279069767399999</c:v>
                </c:pt>
                <c:pt idx="36">
                  <c:v>16.279069767399999</c:v>
                </c:pt>
                <c:pt idx="37">
                  <c:v>16.279069767399999</c:v>
                </c:pt>
                <c:pt idx="38">
                  <c:v>16.279069767399999</c:v>
                </c:pt>
                <c:pt idx="39">
                  <c:v>16.279069767399999</c:v>
                </c:pt>
                <c:pt idx="40">
                  <c:v>16.860465116299999</c:v>
                </c:pt>
                <c:pt idx="41">
                  <c:v>17.4418604651</c:v>
                </c:pt>
                <c:pt idx="42">
                  <c:v>17.4418604651</c:v>
                </c:pt>
                <c:pt idx="43">
                  <c:v>17.4418604651</c:v>
                </c:pt>
                <c:pt idx="44">
                  <c:v>18.023255813999999</c:v>
                </c:pt>
                <c:pt idx="45">
                  <c:v>18.023255813999999</c:v>
                </c:pt>
                <c:pt idx="46">
                  <c:v>18.6046511628</c:v>
                </c:pt>
                <c:pt idx="47">
                  <c:v>18.6046511628</c:v>
                </c:pt>
                <c:pt idx="48">
                  <c:v>18.6046511628</c:v>
                </c:pt>
                <c:pt idx="49">
                  <c:v>18.6046511628</c:v>
                </c:pt>
                <c:pt idx="50">
                  <c:v>18.6046511628</c:v>
                </c:pt>
                <c:pt idx="51">
                  <c:v>19.186046511600001</c:v>
                </c:pt>
                <c:pt idx="52">
                  <c:v>19.186046511600001</c:v>
                </c:pt>
                <c:pt idx="53">
                  <c:v>19.186046511600001</c:v>
                </c:pt>
                <c:pt idx="54">
                  <c:v>23.255813953500002</c:v>
                </c:pt>
                <c:pt idx="55">
                  <c:v>23.255813953500002</c:v>
                </c:pt>
                <c:pt idx="56">
                  <c:v>23.255813953500002</c:v>
                </c:pt>
                <c:pt idx="57">
                  <c:v>23.255813953500002</c:v>
                </c:pt>
                <c:pt idx="58">
                  <c:v>23.255813953500002</c:v>
                </c:pt>
                <c:pt idx="59">
                  <c:v>23.255813953500002</c:v>
                </c:pt>
                <c:pt idx="60">
                  <c:v>23.255813953500002</c:v>
                </c:pt>
                <c:pt idx="61">
                  <c:v>23.255813953500002</c:v>
                </c:pt>
                <c:pt idx="62">
                  <c:v>23.255813953500002</c:v>
                </c:pt>
                <c:pt idx="63">
                  <c:v>23.255813953500002</c:v>
                </c:pt>
                <c:pt idx="64">
                  <c:v>23.255813953500002</c:v>
                </c:pt>
                <c:pt idx="65">
                  <c:v>23.255813953500002</c:v>
                </c:pt>
                <c:pt idx="66">
                  <c:v>23.255813953500002</c:v>
                </c:pt>
                <c:pt idx="67">
                  <c:v>23.255813953500002</c:v>
                </c:pt>
                <c:pt idx="68">
                  <c:v>23.255813953500002</c:v>
                </c:pt>
                <c:pt idx="69">
                  <c:v>23.255813953500002</c:v>
                </c:pt>
                <c:pt idx="70">
                  <c:v>23.255813953500002</c:v>
                </c:pt>
                <c:pt idx="71">
                  <c:v>26.1627906977</c:v>
                </c:pt>
                <c:pt idx="72">
                  <c:v>26.1627906977</c:v>
                </c:pt>
                <c:pt idx="73">
                  <c:v>26.1627906977</c:v>
                </c:pt>
                <c:pt idx="74">
                  <c:v>26.1627906977</c:v>
                </c:pt>
                <c:pt idx="75">
                  <c:v>26.1627906977</c:v>
                </c:pt>
                <c:pt idx="76">
                  <c:v>26.1627906977</c:v>
                </c:pt>
                <c:pt idx="77">
                  <c:v>26.744186046500001</c:v>
                </c:pt>
                <c:pt idx="78">
                  <c:v>28.488372092999999</c:v>
                </c:pt>
                <c:pt idx="79">
                  <c:v>28.488372092999999</c:v>
                </c:pt>
                <c:pt idx="80">
                  <c:v>28.488372092999999</c:v>
                </c:pt>
                <c:pt idx="81">
                  <c:v>29.069767441900002</c:v>
                </c:pt>
                <c:pt idx="82">
                  <c:v>29.069767441900002</c:v>
                </c:pt>
                <c:pt idx="83">
                  <c:v>29.069767441900002</c:v>
                </c:pt>
                <c:pt idx="84">
                  <c:v>29.069767441900002</c:v>
                </c:pt>
                <c:pt idx="85">
                  <c:v>29.069767441900002</c:v>
                </c:pt>
                <c:pt idx="86">
                  <c:v>29.069767441900002</c:v>
                </c:pt>
                <c:pt idx="87">
                  <c:v>29.069767441900002</c:v>
                </c:pt>
                <c:pt idx="88">
                  <c:v>29.069767441900002</c:v>
                </c:pt>
                <c:pt idx="89">
                  <c:v>29.069767441900002</c:v>
                </c:pt>
                <c:pt idx="90">
                  <c:v>29.069767441900002</c:v>
                </c:pt>
                <c:pt idx="91">
                  <c:v>29.069767441900002</c:v>
                </c:pt>
                <c:pt idx="92">
                  <c:v>29.651162790699999</c:v>
                </c:pt>
                <c:pt idx="93">
                  <c:v>29.651162790699999</c:v>
                </c:pt>
                <c:pt idx="94">
                  <c:v>29.651162790699999</c:v>
                </c:pt>
                <c:pt idx="95">
                  <c:v>29.651162790699999</c:v>
                </c:pt>
                <c:pt idx="96">
                  <c:v>29.651162790699999</c:v>
                </c:pt>
                <c:pt idx="97">
                  <c:v>30.2325581395</c:v>
                </c:pt>
                <c:pt idx="98">
                  <c:v>30.2325581395</c:v>
                </c:pt>
                <c:pt idx="99">
                  <c:v>30.2325581395</c:v>
                </c:pt>
                <c:pt idx="100">
                  <c:v>30.2325581395</c:v>
                </c:pt>
                <c:pt idx="101">
                  <c:v>30.813953488399999</c:v>
                </c:pt>
                <c:pt idx="102">
                  <c:v>30.813953488399999</c:v>
                </c:pt>
                <c:pt idx="103">
                  <c:v>31.976744186000001</c:v>
                </c:pt>
                <c:pt idx="104">
                  <c:v>31.976744186000001</c:v>
                </c:pt>
                <c:pt idx="105">
                  <c:v>31.976744186000001</c:v>
                </c:pt>
                <c:pt idx="106">
                  <c:v>31.976744186000001</c:v>
                </c:pt>
                <c:pt idx="107">
                  <c:v>31.976744186000001</c:v>
                </c:pt>
                <c:pt idx="108">
                  <c:v>31.976744186000001</c:v>
                </c:pt>
                <c:pt idx="109">
                  <c:v>32.5581395349</c:v>
                </c:pt>
                <c:pt idx="110">
                  <c:v>32.5581395349</c:v>
                </c:pt>
                <c:pt idx="111">
                  <c:v>32.5581395349</c:v>
                </c:pt>
                <c:pt idx="112">
                  <c:v>32.5581395349</c:v>
                </c:pt>
                <c:pt idx="113">
                  <c:v>33.720930232599997</c:v>
                </c:pt>
                <c:pt idx="114">
                  <c:v>33.720930232599997</c:v>
                </c:pt>
                <c:pt idx="115">
                  <c:v>34.302325581399998</c:v>
                </c:pt>
                <c:pt idx="116">
                  <c:v>34.302325581399998</c:v>
                </c:pt>
                <c:pt idx="117">
                  <c:v>34.302325581399998</c:v>
                </c:pt>
                <c:pt idx="118">
                  <c:v>34.302325581399998</c:v>
                </c:pt>
                <c:pt idx="119">
                  <c:v>34.302325581399998</c:v>
                </c:pt>
                <c:pt idx="120">
                  <c:v>36.627906976699997</c:v>
                </c:pt>
                <c:pt idx="121">
                  <c:v>36.627906976699997</c:v>
                </c:pt>
                <c:pt idx="122">
                  <c:v>36.627906976699997</c:v>
                </c:pt>
                <c:pt idx="123">
                  <c:v>36.627906976699997</c:v>
                </c:pt>
                <c:pt idx="124">
                  <c:v>38.372093023300003</c:v>
                </c:pt>
                <c:pt idx="125">
                  <c:v>38.372093023300003</c:v>
                </c:pt>
                <c:pt idx="126">
                  <c:v>41.279069767400003</c:v>
                </c:pt>
                <c:pt idx="127">
                  <c:v>41.279069767400003</c:v>
                </c:pt>
                <c:pt idx="128">
                  <c:v>41.860465116299999</c:v>
                </c:pt>
                <c:pt idx="129">
                  <c:v>41.860465116299999</c:v>
                </c:pt>
                <c:pt idx="130">
                  <c:v>41.860465116299999</c:v>
                </c:pt>
                <c:pt idx="131">
                  <c:v>41.860465116299999</c:v>
                </c:pt>
                <c:pt idx="132">
                  <c:v>42.4418604651</c:v>
                </c:pt>
                <c:pt idx="133">
                  <c:v>43.604651162800003</c:v>
                </c:pt>
                <c:pt idx="134">
                  <c:v>43.604651162800003</c:v>
                </c:pt>
                <c:pt idx="135">
                  <c:v>43.604651162800003</c:v>
                </c:pt>
                <c:pt idx="136">
                  <c:v>43.604651162800003</c:v>
                </c:pt>
                <c:pt idx="137">
                  <c:v>43.604651162800003</c:v>
                </c:pt>
                <c:pt idx="138">
                  <c:v>43.604651162800003</c:v>
                </c:pt>
                <c:pt idx="139">
                  <c:v>43.604651162800003</c:v>
                </c:pt>
                <c:pt idx="140">
                  <c:v>43.604651162800003</c:v>
                </c:pt>
                <c:pt idx="141">
                  <c:v>47.093023255799999</c:v>
                </c:pt>
                <c:pt idx="142">
                  <c:v>47.093023255799999</c:v>
                </c:pt>
                <c:pt idx="143">
                  <c:v>47.093023255799999</c:v>
                </c:pt>
                <c:pt idx="144">
                  <c:v>47.093023255799999</c:v>
                </c:pt>
                <c:pt idx="145">
                  <c:v>48.837209302299996</c:v>
                </c:pt>
                <c:pt idx="146">
                  <c:v>48.837209302299996</c:v>
                </c:pt>
                <c:pt idx="147">
                  <c:v>48.837209302299996</c:v>
                </c:pt>
                <c:pt idx="148">
                  <c:v>48.837209302299996</c:v>
                </c:pt>
                <c:pt idx="149">
                  <c:v>48.837209302299996</c:v>
                </c:pt>
                <c:pt idx="150">
                  <c:v>51.162790697700004</c:v>
                </c:pt>
                <c:pt idx="151">
                  <c:v>51.744186046499998</c:v>
                </c:pt>
                <c:pt idx="152">
                  <c:v>51.744186046499998</c:v>
                </c:pt>
                <c:pt idx="153">
                  <c:v>51.744186046499998</c:v>
                </c:pt>
                <c:pt idx="154">
                  <c:v>51.744186046499998</c:v>
                </c:pt>
                <c:pt idx="155">
                  <c:v>52.325581395300006</c:v>
                </c:pt>
                <c:pt idx="156">
                  <c:v>52.325581395300006</c:v>
                </c:pt>
                <c:pt idx="157">
                  <c:v>52.325581395300006</c:v>
                </c:pt>
                <c:pt idx="158">
                  <c:v>52.325581395300006</c:v>
                </c:pt>
                <c:pt idx="159">
                  <c:v>52.325581395300006</c:v>
                </c:pt>
                <c:pt idx="160">
                  <c:v>53.488372093000002</c:v>
                </c:pt>
                <c:pt idx="161">
                  <c:v>55.2325581395</c:v>
                </c:pt>
                <c:pt idx="162">
                  <c:v>55.2325581395</c:v>
                </c:pt>
                <c:pt idx="163">
                  <c:v>55.2325581395</c:v>
                </c:pt>
                <c:pt idx="164">
                  <c:v>55.2325581395</c:v>
                </c:pt>
                <c:pt idx="165">
                  <c:v>55.2325581395</c:v>
                </c:pt>
                <c:pt idx="166">
                  <c:v>62.2093023256</c:v>
                </c:pt>
                <c:pt idx="167">
                  <c:v>62.2093023256</c:v>
                </c:pt>
                <c:pt idx="168">
                  <c:v>63.372093023300003</c:v>
                </c:pt>
                <c:pt idx="169">
                  <c:v>66.279069767400003</c:v>
                </c:pt>
                <c:pt idx="170">
                  <c:v>67.441860465100007</c:v>
                </c:pt>
                <c:pt idx="171">
                  <c:v>67.441860465100007</c:v>
                </c:pt>
                <c:pt idx="172">
                  <c:v>68.604651162799996</c:v>
                </c:pt>
                <c:pt idx="173">
                  <c:v>69.186046511599997</c:v>
                </c:pt>
                <c:pt idx="174">
                  <c:v>70.348837209300001</c:v>
                </c:pt>
                <c:pt idx="175">
                  <c:v>70.348837209300001</c:v>
                </c:pt>
                <c:pt idx="176">
                  <c:v>70.348837209300001</c:v>
                </c:pt>
                <c:pt idx="177">
                  <c:v>70.348837209300001</c:v>
                </c:pt>
                <c:pt idx="178">
                  <c:v>70.348837209300001</c:v>
                </c:pt>
                <c:pt idx="179">
                  <c:v>70.348837209300001</c:v>
                </c:pt>
                <c:pt idx="180">
                  <c:v>70.348837209300001</c:v>
                </c:pt>
                <c:pt idx="181">
                  <c:v>70.348837209300001</c:v>
                </c:pt>
                <c:pt idx="182">
                  <c:v>70.930232558100002</c:v>
                </c:pt>
                <c:pt idx="183">
                  <c:v>70.930232558100002</c:v>
                </c:pt>
                <c:pt idx="184">
                  <c:v>70.930232558100002</c:v>
                </c:pt>
                <c:pt idx="185">
                  <c:v>70.930232558100002</c:v>
                </c:pt>
                <c:pt idx="186">
                  <c:v>71.511627906999991</c:v>
                </c:pt>
                <c:pt idx="187">
                  <c:v>71.511627906999991</c:v>
                </c:pt>
                <c:pt idx="188">
                  <c:v>71.511627906999991</c:v>
                </c:pt>
                <c:pt idx="189">
                  <c:v>72.093023255800006</c:v>
                </c:pt>
                <c:pt idx="190">
                  <c:v>73.255813953500009</c:v>
                </c:pt>
                <c:pt idx="191">
                  <c:v>73.255813953500009</c:v>
                </c:pt>
                <c:pt idx="192">
                  <c:v>73.255813953500009</c:v>
                </c:pt>
                <c:pt idx="193">
                  <c:v>73.837209302299996</c:v>
                </c:pt>
                <c:pt idx="194">
                  <c:v>75</c:v>
                </c:pt>
                <c:pt idx="195">
                  <c:v>75.581395348800001</c:v>
                </c:pt>
                <c:pt idx="196">
                  <c:v>75.581395348800001</c:v>
                </c:pt>
                <c:pt idx="197">
                  <c:v>75.581395348800001</c:v>
                </c:pt>
                <c:pt idx="198">
                  <c:v>75.581395348800001</c:v>
                </c:pt>
                <c:pt idx="199">
                  <c:v>75.581395348800001</c:v>
                </c:pt>
                <c:pt idx="200">
                  <c:v>76.162790697700004</c:v>
                </c:pt>
                <c:pt idx="201">
                  <c:v>76.162790697700004</c:v>
                </c:pt>
                <c:pt idx="202">
                  <c:v>76.162790697700004</c:v>
                </c:pt>
                <c:pt idx="203">
                  <c:v>76.744186046499991</c:v>
                </c:pt>
                <c:pt idx="204">
                  <c:v>77.325581395300006</c:v>
                </c:pt>
                <c:pt idx="205">
                  <c:v>77.325581395300006</c:v>
                </c:pt>
                <c:pt idx="206">
                  <c:v>77.906976744199994</c:v>
                </c:pt>
                <c:pt idx="207">
                  <c:v>80.2325581395</c:v>
                </c:pt>
                <c:pt idx="208">
                  <c:v>80.2325581395</c:v>
                </c:pt>
                <c:pt idx="209">
                  <c:v>80.2325581395</c:v>
                </c:pt>
                <c:pt idx="210">
                  <c:v>80.813953488400003</c:v>
                </c:pt>
                <c:pt idx="211">
                  <c:v>80.813953488400003</c:v>
                </c:pt>
                <c:pt idx="212">
                  <c:v>81.395348837200004</c:v>
                </c:pt>
                <c:pt idx="213">
                  <c:v>81.395348837200004</c:v>
                </c:pt>
                <c:pt idx="214">
                  <c:v>81.395348837200004</c:v>
                </c:pt>
                <c:pt idx="215">
                  <c:v>81.395348837200004</c:v>
                </c:pt>
                <c:pt idx="216">
                  <c:v>81.395348837200004</c:v>
                </c:pt>
                <c:pt idx="217">
                  <c:v>81.395348837200004</c:v>
                </c:pt>
                <c:pt idx="218">
                  <c:v>81.395348837200004</c:v>
                </c:pt>
                <c:pt idx="219">
                  <c:v>81.395348837200004</c:v>
                </c:pt>
                <c:pt idx="220">
                  <c:v>81.976744185999991</c:v>
                </c:pt>
                <c:pt idx="221">
                  <c:v>81.976744185999991</c:v>
                </c:pt>
                <c:pt idx="222">
                  <c:v>81.976744185999991</c:v>
                </c:pt>
                <c:pt idx="223">
                  <c:v>83.139534883699994</c:v>
                </c:pt>
                <c:pt idx="224">
                  <c:v>83.139534883699994</c:v>
                </c:pt>
                <c:pt idx="225">
                  <c:v>84.302325581399998</c:v>
                </c:pt>
                <c:pt idx="226">
                  <c:v>84.883720930199999</c:v>
                </c:pt>
                <c:pt idx="227">
                  <c:v>84.883720930199999</c:v>
                </c:pt>
                <c:pt idx="228">
                  <c:v>84.883720930199999</c:v>
                </c:pt>
                <c:pt idx="229">
                  <c:v>84.883720930199999</c:v>
                </c:pt>
                <c:pt idx="230">
                  <c:v>84.883720930199999</c:v>
                </c:pt>
                <c:pt idx="231">
                  <c:v>85.465116279100002</c:v>
                </c:pt>
                <c:pt idx="232">
                  <c:v>85.465116279100002</c:v>
                </c:pt>
                <c:pt idx="233">
                  <c:v>85.465116279100002</c:v>
                </c:pt>
                <c:pt idx="234">
                  <c:v>85.465116279100002</c:v>
                </c:pt>
                <c:pt idx="235">
                  <c:v>85.465116279100002</c:v>
                </c:pt>
                <c:pt idx="236">
                  <c:v>85.465116279100002</c:v>
                </c:pt>
                <c:pt idx="237">
                  <c:v>86.046511627900003</c:v>
                </c:pt>
                <c:pt idx="238">
                  <c:v>86.046511627900003</c:v>
                </c:pt>
                <c:pt idx="239">
                  <c:v>86.046511627900003</c:v>
                </c:pt>
                <c:pt idx="240">
                  <c:v>86.046511627900003</c:v>
                </c:pt>
                <c:pt idx="241">
                  <c:v>86.046511627900003</c:v>
                </c:pt>
                <c:pt idx="242">
                  <c:v>86.046511627900003</c:v>
                </c:pt>
                <c:pt idx="243">
                  <c:v>86.627906976700004</c:v>
                </c:pt>
                <c:pt idx="244">
                  <c:v>86.627906976700004</c:v>
                </c:pt>
                <c:pt idx="245">
                  <c:v>86.627906976700004</c:v>
                </c:pt>
                <c:pt idx="246">
                  <c:v>87.209302325600007</c:v>
                </c:pt>
                <c:pt idx="247">
                  <c:v>87.790697674399993</c:v>
                </c:pt>
                <c:pt idx="248">
                  <c:v>87.790697674399993</c:v>
                </c:pt>
                <c:pt idx="249">
                  <c:v>87.790697674399993</c:v>
                </c:pt>
                <c:pt idx="250">
                  <c:v>87.790697674399993</c:v>
                </c:pt>
                <c:pt idx="251">
                  <c:v>87.790697674399993</c:v>
                </c:pt>
                <c:pt idx="252">
                  <c:v>87.790697674399993</c:v>
                </c:pt>
                <c:pt idx="253">
                  <c:v>87.790697674399993</c:v>
                </c:pt>
                <c:pt idx="254">
                  <c:v>87.790697674399993</c:v>
                </c:pt>
                <c:pt idx="255">
                  <c:v>87.790697674399993</c:v>
                </c:pt>
                <c:pt idx="256">
                  <c:v>87.790697674399993</c:v>
                </c:pt>
                <c:pt idx="257">
                  <c:v>87.790697674399993</c:v>
                </c:pt>
                <c:pt idx="258">
                  <c:v>87.790697674399993</c:v>
                </c:pt>
                <c:pt idx="259">
                  <c:v>88.372093023299996</c:v>
                </c:pt>
                <c:pt idx="260">
                  <c:v>88.372093023299996</c:v>
                </c:pt>
                <c:pt idx="261">
                  <c:v>88.953488372099997</c:v>
                </c:pt>
                <c:pt idx="262">
                  <c:v>88.953488372099997</c:v>
                </c:pt>
                <c:pt idx="263">
                  <c:v>88.953488372099997</c:v>
                </c:pt>
                <c:pt idx="264">
                  <c:v>88.953488372099997</c:v>
                </c:pt>
                <c:pt idx="265">
                  <c:v>88.953488372099997</c:v>
                </c:pt>
                <c:pt idx="266">
                  <c:v>88.953488372099997</c:v>
                </c:pt>
                <c:pt idx="267">
                  <c:v>88.953488372099997</c:v>
                </c:pt>
                <c:pt idx="268">
                  <c:v>88.953488372099997</c:v>
                </c:pt>
                <c:pt idx="269">
                  <c:v>88.953488372099997</c:v>
                </c:pt>
                <c:pt idx="270">
                  <c:v>88.953488372099997</c:v>
                </c:pt>
                <c:pt idx="271">
                  <c:v>88.953488372099997</c:v>
                </c:pt>
                <c:pt idx="272">
                  <c:v>88.953488372099997</c:v>
                </c:pt>
                <c:pt idx="273">
                  <c:v>88.953488372099997</c:v>
                </c:pt>
                <c:pt idx="274">
                  <c:v>88.953488372099997</c:v>
                </c:pt>
                <c:pt idx="275">
                  <c:v>88.953488372099997</c:v>
                </c:pt>
                <c:pt idx="276">
                  <c:v>89.534883720899998</c:v>
                </c:pt>
                <c:pt idx="277">
                  <c:v>90.697674418600002</c:v>
                </c:pt>
                <c:pt idx="278">
                  <c:v>92.441860465100007</c:v>
                </c:pt>
                <c:pt idx="279">
                  <c:v>92.441860465100007</c:v>
                </c:pt>
                <c:pt idx="280">
                  <c:v>92.441860465100007</c:v>
                </c:pt>
                <c:pt idx="281">
                  <c:v>92.441860465100007</c:v>
                </c:pt>
                <c:pt idx="282">
                  <c:v>92.441860465100007</c:v>
                </c:pt>
                <c:pt idx="283">
                  <c:v>92.441860465100007</c:v>
                </c:pt>
                <c:pt idx="284">
                  <c:v>92.441860465100007</c:v>
                </c:pt>
                <c:pt idx="285">
                  <c:v>92.441860465100007</c:v>
                </c:pt>
                <c:pt idx="286">
                  <c:v>92.441860465100007</c:v>
                </c:pt>
                <c:pt idx="287">
                  <c:v>93.604651162799996</c:v>
                </c:pt>
                <c:pt idx="288">
                  <c:v>94.186046511599997</c:v>
                </c:pt>
                <c:pt idx="289">
                  <c:v>94.7674418605</c:v>
                </c:pt>
                <c:pt idx="290">
                  <c:v>95.348837209300001</c:v>
                </c:pt>
                <c:pt idx="291">
                  <c:v>96.511627906999991</c:v>
                </c:pt>
                <c:pt idx="292">
                  <c:v>96.511627906999991</c:v>
                </c:pt>
                <c:pt idx="293">
                  <c:v>96.511627906999991</c:v>
                </c:pt>
                <c:pt idx="294">
                  <c:v>96.511627906999991</c:v>
                </c:pt>
                <c:pt idx="295">
                  <c:v>96.511627906999991</c:v>
                </c:pt>
                <c:pt idx="296">
                  <c:v>96.511627906999991</c:v>
                </c:pt>
                <c:pt idx="297">
                  <c:v>96.511627906999991</c:v>
                </c:pt>
                <c:pt idx="298">
                  <c:v>96.511627906999991</c:v>
                </c:pt>
                <c:pt idx="299">
                  <c:v>96.511627906999991</c:v>
                </c:pt>
                <c:pt idx="300">
                  <c:v>96.511627906999991</c:v>
                </c:pt>
                <c:pt idx="301">
                  <c:v>97.674418604699994</c:v>
                </c:pt>
                <c:pt idx="302">
                  <c:v>98.255813953500009</c:v>
                </c:pt>
                <c:pt idx="303">
                  <c:v>98.255813953500009</c:v>
                </c:pt>
                <c:pt idx="304">
                  <c:v>98.837209302299996</c:v>
                </c:pt>
                <c:pt idx="305">
                  <c:v>98.837209302299996</c:v>
                </c:pt>
                <c:pt idx="306">
                  <c:v>98.837209302299996</c:v>
                </c:pt>
                <c:pt idx="307">
                  <c:v>98.837209302299996</c:v>
                </c:pt>
                <c:pt idx="308">
                  <c:v>98.837209302299996</c:v>
                </c:pt>
                <c:pt idx="309">
                  <c:v>98.837209302299996</c:v>
                </c:pt>
                <c:pt idx="310">
                  <c:v>98.837209302299996</c:v>
                </c:pt>
                <c:pt idx="311">
                  <c:v>99.418604651199999</c:v>
                </c:pt>
                <c:pt idx="312">
                  <c:v>99.418604651199999</c:v>
                </c:pt>
                <c:pt idx="313">
                  <c:v>99.418604651199999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82816"/>
        <c:axId val="56084736"/>
      </c:scatterChart>
      <c:valAx>
        <c:axId val="56082816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dirty="0" smtClean="0"/>
                  <a:t>SLOC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56084736"/>
        <c:crosses val="autoZero"/>
        <c:crossBetween val="midCat"/>
        <c:majorUnit val="10"/>
      </c:valAx>
      <c:valAx>
        <c:axId val="5608473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dirty="0" smtClean="0"/>
                  <a:t>Bug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6082816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9.1088652980877385E-2"/>
          <c:y val="1.2987012987012988E-2"/>
          <c:w val="0.72853697975253096"/>
          <c:h val="5.7719091931690357E-2"/>
        </c:manualLayout>
      </c:layout>
      <c:overlay val="0"/>
      <c:spPr>
        <a:solidFill>
          <a:schemeClr val="bg1"/>
        </a:solidFill>
        <a:ln w="3175">
          <a:prstDash val="solid"/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4650824896889"/>
          <c:y val="0.22208235334219587"/>
          <c:w val="0.79450189820022488"/>
          <c:h val="0.571203769983297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Optimal file-level model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Sheet1!$A$2:$A$87</c:f>
              <c:numCache>
                <c:formatCode>General</c:formatCode>
                <c:ptCount val="86"/>
                <c:pt idx="0">
                  <c:v>0</c:v>
                </c:pt>
                <c:pt idx="1">
                  <c:v>8.3449100872100002E-2</c:v>
                </c:pt>
                <c:pt idx="2">
                  <c:v>0.13409739908899998</c:v>
                </c:pt>
                <c:pt idx="3">
                  <c:v>0.45535231921000002</c:v>
                </c:pt>
                <c:pt idx="4">
                  <c:v>0.53494250212200001</c:v>
                </c:pt>
                <c:pt idx="5">
                  <c:v>0.699428880142</c:v>
                </c:pt>
                <c:pt idx="6">
                  <c:v>1.35785675697</c:v>
                </c:pt>
                <c:pt idx="7">
                  <c:v>1.52475495871</c:v>
                </c:pt>
                <c:pt idx="8">
                  <c:v>1.6313575673399998</c:v>
                </c:pt>
                <c:pt idx="9">
                  <c:v>1.7384425407100002</c:v>
                </c:pt>
                <c:pt idx="10">
                  <c:v>2.5468858532100001</c:v>
                </c:pt>
                <c:pt idx="11">
                  <c:v>3.1440534074199999</c:v>
                </c:pt>
                <c:pt idx="12">
                  <c:v>3.5120977078000002</c:v>
                </c:pt>
                <c:pt idx="13">
                  <c:v>3.7817396002199999</c:v>
                </c:pt>
                <c:pt idx="14">
                  <c:v>3.9211430114999999</c:v>
                </c:pt>
                <c:pt idx="15">
                  <c:v>4.0605464227799999</c:v>
                </c:pt>
                <c:pt idx="16">
                  <c:v>4.2004321988100006</c:v>
                </c:pt>
                <c:pt idx="17">
                  <c:v>4.3403179748400005</c:v>
                </c:pt>
                <c:pt idx="18">
                  <c:v>4.4806861156100002</c:v>
                </c:pt>
                <c:pt idx="19">
                  <c:v>4.7787875279800005</c:v>
                </c:pt>
                <c:pt idx="20">
                  <c:v>5.9953114146799997</c:v>
                </c:pt>
                <c:pt idx="21">
                  <c:v>7.0844910087199997</c:v>
                </c:pt>
                <c:pt idx="22">
                  <c:v>7.4563942270599997</c:v>
                </c:pt>
                <c:pt idx="23">
                  <c:v>7.6440341128300009</c:v>
                </c:pt>
                <c:pt idx="24">
                  <c:v>7.8345681870800004</c:v>
                </c:pt>
                <c:pt idx="25">
                  <c:v>8.8079802423399993</c:v>
                </c:pt>
                <c:pt idx="26">
                  <c:v>11.170602763</c:v>
                </c:pt>
                <c:pt idx="27">
                  <c:v>11.381878521299999</c:v>
                </c:pt>
                <c:pt idx="28">
                  <c:v>11.602319209700001</c:v>
                </c:pt>
                <c:pt idx="29">
                  <c:v>12.044647680799999</c:v>
                </c:pt>
                <c:pt idx="30">
                  <c:v>12.2742532994</c:v>
                </c:pt>
                <c:pt idx="31">
                  <c:v>13.429516863499998</c:v>
                </c:pt>
                <c:pt idx="32">
                  <c:v>13.664428494299999</c:v>
                </c:pt>
                <c:pt idx="33">
                  <c:v>13.9046461372</c:v>
                </c:pt>
                <c:pt idx="34">
                  <c:v>14.144863780200001</c:v>
                </c:pt>
                <c:pt idx="35">
                  <c:v>14.401481824500001</c:v>
                </c:pt>
                <c:pt idx="36">
                  <c:v>15.4376012966</c:v>
                </c:pt>
                <c:pt idx="37">
                  <c:v>16.476614957199999</c:v>
                </c:pt>
                <c:pt idx="38">
                  <c:v>17.5305819248</c:v>
                </c:pt>
                <c:pt idx="39">
                  <c:v>17.8036003705</c:v>
                </c:pt>
                <c:pt idx="40">
                  <c:v>18.080960098799999</c:v>
                </c:pt>
                <c:pt idx="41">
                  <c:v>18.640985567599998</c:v>
                </c:pt>
                <c:pt idx="42">
                  <c:v>18.930404414599998</c:v>
                </c:pt>
                <c:pt idx="43">
                  <c:v>19.804449332400001</c:v>
                </c:pt>
                <c:pt idx="44">
                  <c:v>20.690071004099998</c:v>
                </c:pt>
                <c:pt idx="45">
                  <c:v>21.2992976769</c:v>
                </c:pt>
                <c:pt idx="46">
                  <c:v>21.6070463842</c:v>
                </c:pt>
                <c:pt idx="47">
                  <c:v>21.9157598209</c:v>
                </c:pt>
                <c:pt idx="48">
                  <c:v>22.243767847500003</c:v>
                </c:pt>
                <c:pt idx="49">
                  <c:v>23.231650845099999</c:v>
                </c:pt>
                <c:pt idx="50">
                  <c:v>23.5659296133</c:v>
                </c:pt>
                <c:pt idx="51">
                  <c:v>23.904549664299999</c:v>
                </c:pt>
                <c:pt idx="52">
                  <c:v>24.252334645400001</c:v>
                </c:pt>
                <c:pt idx="53">
                  <c:v>24.982634869199998</c:v>
                </c:pt>
                <c:pt idx="54">
                  <c:v>25.348267345800004</c:v>
                </c:pt>
                <c:pt idx="55">
                  <c:v>25.717758740399997</c:v>
                </c:pt>
                <c:pt idx="56">
                  <c:v>26.4630122714</c:v>
                </c:pt>
                <c:pt idx="57">
                  <c:v>27.2545728178</c:v>
                </c:pt>
                <c:pt idx="58">
                  <c:v>27.653970826599998</c:v>
                </c:pt>
                <c:pt idx="59">
                  <c:v>28.487497105800003</c:v>
                </c:pt>
                <c:pt idx="60">
                  <c:v>28.909566257600002</c:v>
                </c:pt>
                <c:pt idx="61">
                  <c:v>29.3321177742</c:v>
                </c:pt>
                <c:pt idx="62">
                  <c:v>29.7570811145</c:v>
                </c:pt>
                <c:pt idx="63">
                  <c:v>30.636914409199999</c:v>
                </c:pt>
                <c:pt idx="64">
                  <c:v>31.079725244999999</c:v>
                </c:pt>
                <c:pt idx="65">
                  <c:v>31.526394998800001</c:v>
                </c:pt>
                <c:pt idx="66">
                  <c:v>32.460735509799996</c:v>
                </c:pt>
                <c:pt idx="67">
                  <c:v>32.946476807899998</c:v>
                </c:pt>
                <c:pt idx="68">
                  <c:v>33.4635718145</c:v>
                </c:pt>
                <c:pt idx="69">
                  <c:v>35.022092305299999</c:v>
                </c:pt>
                <c:pt idx="70">
                  <c:v>36.067376707600005</c:v>
                </c:pt>
                <c:pt idx="71">
                  <c:v>36.642355483499998</c:v>
                </c:pt>
                <c:pt idx="72">
                  <c:v>37.246758508900001</c:v>
                </c:pt>
                <c:pt idx="73">
                  <c:v>37.876726865799995</c:v>
                </c:pt>
                <c:pt idx="74">
                  <c:v>38.5558964266</c:v>
                </c:pt>
                <c:pt idx="75">
                  <c:v>39.466601065100001</c:v>
                </c:pt>
                <c:pt idx="76">
                  <c:v>41.344447017100002</c:v>
                </c:pt>
                <c:pt idx="77">
                  <c:v>42.297117388299995</c:v>
                </c:pt>
                <c:pt idx="78">
                  <c:v>44.235741298100002</c:v>
                </c:pt>
                <c:pt idx="79">
                  <c:v>45.325885621700003</c:v>
                </c:pt>
                <c:pt idx="80">
                  <c:v>46.437253994000002</c:v>
                </c:pt>
                <c:pt idx="81">
                  <c:v>48.780099560099998</c:v>
                </c:pt>
                <c:pt idx="82">
                  <c:v>49.971540480000002</c:v>
                </c:pt>
                <c:pt idx="83">
                  <c:v>51.166357953200006</c:v>
                </c:pt>
                <c:pt idx="84">
                  <c:v>58.452477425299996</c:v>
                </c:pt>
                <c:pt idx="85">
                  <c:v>100</c:v>
                </c:pt>
              </c:numCache>
            </c:numRef>
          </c:xVal>
          <c:yVal>
            <c:numRef>
              <c:f>Sheet1!$B$2:$B$87</c:f>
              <c:numCache>
                <c:formatCode>General</c:formatCode>
                <c:ptCount val="86"/>
                <c:pt idx="0">
                  <c:v>0</c:v>
                </c:pt>
                <c:pt idx="1">
                  <c:v>1.16279069767</c:v>
                </c:pt>
                <c:pt idx="2">
                  <c:v>1.7441860465100001</c:v>
                </c:pt>
                <c:pt idx="3">
                  <c:v>4.6511627906999999</c:v>
                </c:pt>
                <c:pt idx="4">
                  <c:v>5.23255813953</c:v>
                </c:pt>
                <c:pt idx="5">
                  <c:v>6.3953488372100002</c:v>
                </c:pt>
                <c:pt idx="6">
                  <c:v>11.046511627900001</c:v>
                </c:pt>
                <c:pt idx="7">
                  <c:v>12.2093023256</c:v>
                </c:pt>
                <c:pt idx="8">
                  <c:v>12.7906976744</c:v>
                </c:pt>
                <c:pt idx="9">
                  <c:v>13.3720930233</c:v>
                </c:pt>
                <c:pt idx="10">
                  <c:v>17.4418604651</c:v>
                </c:pt>
                <c:pt idx="11">
                  <c:v>20.348837209300001</c:v>
                </c:pt>
                <c:pt idx="12">
                  <c:v>22.093023255800002</c:v>
                </c:pt>
                <c:pt idx="13">
                  <c:v>23.255813953500002</c:v>
                </c:pt>
                <c:pt idx="14">
                  <c:v>23.8372093023</c:v>
                </c:pt>
                <c:pt idx="15">
                  <c:v>24.418604651199999</c:v>
                </c:pt>
                <c:pt idx="16">
                  <c:v>25</c:v>
                </c:pt>
                <c:pt idx="17">
                  <c:v>25.581395348800001</c:v>
                </c:pt>
                <c:pt idx="18">
                  <c:v>26.1627906977</c:v>
                </c:pt>
                <c:pt idx="19">
                  <c:v>27.325581395300002</c:v>
                </c:pt>
                <c:pt idx="20">
                  <c:v>31.3953488372</c:v>
                </c:pt>
                <c:pt idx="21">
                  <c:v>34.883720930199999</c:v>
                </c:pt>
                <c:pt idx="22">
                  <c:v>36.046511627900003</c:v>
                </c:pt>
                <c:pt idx="23">
                  <c:v>36.627906976699997</c:v>
                </c:pt>
                <c:pt idx="24">
                  <c:v>37.2093023256</c:v>
                </c:pt>
                <c:pt idx="25">
                  <c:v>40.116279069800001</c:v>
                </c:pt>
                <c:pt idx="26">
                  <c:v>47.093023255799999</c:v>
                </c:pt>
                <c:pt idx="27">
                  <c:v>47.674418604699994</c:v>
                </c:pt>
                <c:pt idx="28">
                  <c:v>48.255813953499995</c:v>
                </c:pt>
                <c:pt idx="29">
                  <c:v>49.418604651199999</c:v>
                </c:pt>
                <c:pt idx="30">
                  <c:v>50</c:v>
                </c:pt>
                <c:pt idx="31">
                  <c:v>52.906976744199994</c:v>
                </c:pt>
                <c:pt idx="32">
                  <c:v>53.488372093000002</c:v>
                </c:pt>
                <c:pt idx="33">
                  <c:v>54.069767441899998</c:v>
                </c:pt>
                <c:pt idx="34">
                  <c:v>54.651162790700006</c:v>
                </c:pt>
                <c:pt idx="35">
                  <c:v>55.2325581395</c:v>
                </c:pt>
                <c:pt idx="36">
                  <c:v>57.5581395349</c:v>
                </c:pt>
                <c:pt idx="37">
                  <c:v>59.883720930199999</c:v>
                </c:pt>
                <c:pt idx="38">
                  <c:v>62.2093023256</c:v>
                </c:pt>
                <c:pt idx="39">
                  <c:v>62.7906976744</c:v>
                </c:pt>
                <c:pt idx="40">
                  <c:v>63.372093023300003</c:v>
                </c:pt>
                <c:pt idx="41">
                  <c:v>64.534883720899998</c:v>
                </c:pt>
                <c:pt idx="42">
                  <c:v>65.116279069800001</c:v>
                </c:pt>
                <c:pt idx="43">
                  <c:v>66.860465116300006</c:v>
                </c:pt>
                <c:pt idx="44">
                  <c:v>68.604651162799996</c:v>
                </c:pt>
                <c:pt idx="45">
                  <c:v>69.7674418605</c:v>
                </c:pt>
                <c:pt idx="46">
                  <c:v>70.348837209300001</c:v>
                </c:pt>
                <c:pt idx="47">
                  <c:v>70.930232558100002</c:v>
                </c:pt>
                <c:pt idx="48">
                  <c:v>71.511627906999991</c:v>
                </c:pt>
                <c:pt idx="49">
                  <c:v>73.255813953500009</c:v>
                </c:pt>
                <c:pt idx="50">
                  <c:v>73.837209302299996</c:v>
                </c:pt>
                <c:pt idx="51">
                  <c:v>74.418604651199999</c:v>
                </c:pt>
                <c:pt idx="52">
                  <c:v>75</c:v>
                </c:pt>
                <c:pt idx="53">
                  <c:v>76.162790697700004</c:v>
                </c:pt>
                <c:pt idx="54">
                  <c:v>76.744186046499991</c:v>
                </c:pt>
                <c:pt idx="55">
                  <c:v>77.325581395300006</c:v>
                </c:pt>
                <c:pt idx="56">
                  <c:v>78.488372093000009</c:v>
                </c:pt>
                <c:pt idx="57">
                  <c:v>79.651162790699999</c:v>
                </c:pt>
                <c:pt idx="58">
                  <c:v>80.2325581395</c:v>
                </c:pt>
                <c:pt idx="59">
                  <c:v>81.395348837200004</c:v>
                </c:pt>
                <c:pt idx="60">
                  <c:v>81.976744185999991</c:v>
                </c:pt>
                <c:pt idx="61">
                  <c:v>82.558139534899993</c:v>
                </c:pt>
                <c:pt idx="62">
                  <c:v>83.139534883699994</c:v>
                </c:pt>
                <c:pt idx="63">
                  <c:v>84.302325581399998</c:v>
                </c:pt>
                <c:pt idx="64">
                  <c:v>84.883720930199999</c:v>
                </c:pt>
                <c:pt idx="65">
                  <c:v>85.465116279100002</c:v>
                </c:pt>
                <c:pt idx="66">
                  <c:v>86.627906976700004</c:v>
                </c:pt>
                <c:pt idx="67">
                  <c:v>87.209302325600007</c:v>
                </c:pt>
                <c:pt idx="68">
                  <c:v>87.790697674399993</c:v>
                </c:pt>
                <c:pt idx="69">
                  <c:v>89.534883720899998</c:v>
                </c:pt>
                <c:pt idx="70">
                  <c:v>90.697674418600002</c:v>
                </c:pt>
                <c:pt idx="71">
                  <c:v>91.279069767400003</c:v>
                </c:pt>
                <c:pt idx="72">
                  <c:v>91.860465116300006</c:v>
                </c:pt>
                <c:pt idx="73">
                  <c:v>92.441860465100007</c:v>
                </c:pt>
                <c:pt idx="74">
                  <c:v>93.023255814000009</c:v>
                </c:pt>
                <c:pt idx="75">
                  <c:v>93.604651162799996</c:v>
                </c:pt>
                <c:pt idx="76">
                  <c:v>94.7674418605</c:v>
                </c:pt>
                <c:pt idx="77">
                  <c:v>95.348837209300001</c:v>
                </c:pt>
                <c:pt idx="78">
                  <c:v>96.511627906999991</c:v>
                </c:pt>
                <c:pt idx="79">
                  <c:v>97.093023255800006</c:v>
                </c:pt>
                <c:pt idx="80">
                  <c:v>97.674418604699994</c:v>
                </c:pt>
                <c:pt idx="81">
                  <c:v>98.837209302299996</c:v>
                </c:pt>
                <c:pt idx="82">
                  <c:v>99.418604651199999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Representative file-level model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dPt>
            <c:idx val="26"/>
            <c:bubble3D val="0"/>
          </c:dPt>
          <c:xVal>
            <c:numRef>
              <c:f>Sheet1!$C$2:$C$324</c:f>
              <c:numCache>
                <c:formatCode>General</c:formatCode>
                <c:ptCount val="323"/>
                <c:pt idx="0">
                  <c:v>0</c:v>
                </c:pt>
                <c:pt idx="1">
                  <c:v>2.0259319286900002E-2</c:v>
                </c:pt>
                <c:pt idx="2">
                  <c:v>5.1130662962099997E-2</c:v>
                </c:pt>
                <c:pt idx="3">
                  <c:v>0.134579763834</c:v>
                </c:pt>
                <c:pt idx="4">
                  <c:v>0.17606313189800002</c:v>
                </c:pt>
                <c:pt idx="5">
                  <c:v>0.226711430115</c:v>
                </c:pt>
                <c:pt idx="6">
                  <c:v>0.27253608088300002</c:v>
                </c:pt>
                <c:pt idx="7">
                  <c:v>0.41145712742100005</c:v>
                </c:pt>
                <c:pt idx="8">
                  <c:v>0.43075171721799999</c:v>
                </c:pt>
                <c:pt idx="9">
                  <c:v>0.49201203982399999</c:v>
                </c:pt>
                <c:pt idx="10">
                  <c:v>0.55037817395999999</c:v>
                </c:pt>
                <c:pt idx="11">
                  <c:v>0.58559080034</c:v>
                </c:pt>
                <c:pt idx="12">
                  <c:v>0.72595894111299997</c:v>
                </c:pt>
                <c:pt idx="13">
                  <c:v>0.74477116616499994</c:v>
                </c:pt>
                <c:pt idx="14">
                  <c:v>0.83690283244599994</c:v>
                </c:pt>
                <c:pt idx="15">
                  <c:v>1.20880605078</c:v>
                </c:pt>
                <c:pt idx="16">
                  <c:v>1.22279462839</c:v>
                </c:pt>
                <c:pt idx="17">
                  <c:v>1.3872810064100001</c:v>
                </c:pt>
                <c:pt idx="18">
                  <c:v>1.3964459365599999</c:v>
                </c:pt>
                <c:pt idx="19">
                  <c:v>1.4080226904400002</c:v>
                </c:pt>
                <c:pt idx="20">
                  <c:v>1.42683491549</c:v>
                </c:pt>
                <c:pt idx="21">
                  <c:v>1.5194489465200001</c:v>
                </c:pt>
                <c:pt idx="22">
                  <c:v>1.5372964420799999</c:v>
                </c:pt>
                <c:pt idx="23">
                  <c:v>1.6217102724399999</c:v>
                </c:pt>
                <c:pt idx="24">
                  <c:v>2.21887782666</c:v>
                </c:pt>
                <c:pt idx="25">
                  <c:v>2.24203133441</c:v>
                </c:pt>
                <c:pt idx="26">
                  <c:v>2.257949371</c:v>
                </c:pt>
                <c:pt idx="27">
                  <c:v>2.2733850428299998</c:v>
                </c:pt>
                <c:pt idx="28">
                  <c:v>2.2878559851799998</c:v>
                </c:pt>
                <c:pt idx="29">
                  <c:v>2.3071505749800001</c:v>
                </c:pt>
                <c:pt idx="30">
                  <c:v>2.9655784518000003</c:v>
                </c:pt>
                <c:pt idx="31">
                  <c:v>2.9814964883799999</c:v>
                </c:pt>
                <c:pt idx="32">
                  <c:v>4.1980203750900005</c:v>
                </c:pt>
                <c:pt idx="33">
                  <c:v>4.2144207764099999</c:v>
                </c:pt>
                <c:pt idx="34">
                  <c:v>4.2288917187599999</c:v>
                </c:pt>
                <c:pt idx="35">
                  <c:v>4.3586478351500002</c:v>
                </c:pt>
                <c:pt idx="36">
                  <c:v>4.3837308018800005</c:v>
                </c:pt>
                <c:pt idx="37">
                  <c:v>4.4039901211699997</c:v>
                </c:pt>
                <c:pt idx="38">
                  <c:v>4.4199081577500001</c:v>
                </c:pt>
                <c:pt idx="39">
                  <c:v>4.5313344138299998</c:v>
                </c:pt>
                <c:pt idx="40">
                  <c:v>4.7715520568000001</c:v>
                </c:pt>
                <c:pt idx="41">
                  <c:v>5.04457050243</c:v>
                </c:pt>
                <c:pt idx="42">
                  <c:v>5.0788183993200002</c:v>
                </c:pt>
                <c:pt idx="43">
                  <c:v>5.1024542718200001</c:v>
                </c:pt>
                <c:pt idx="44">
                  <c:v>5.4111677085699998</c:v>
                </c:pt>
                <c:pt idx="45">
                  <c:v>5.4352859458200005</c:v>
                </c:pt>
                <c:pt idx="46">
                  <c:v>5.5746893571000005</c:v>
                </c:pt>
                <c:pt idx="47">
                  <c:v>5.6619973759399995</c:v>
                </c:pt>
                <c:pt idx="48">
                  <c:v>5.8399899668100002</c:v>
                </c:pt>
                <c:pt idx="49">
                  <c:v>6.0170178282000002</c:v>
                </c:pt>
                <c:pt idx="50">
                  <c:v>6.0469244423899999</c:v>
                </c:pt>
                <c:pt idx="51">
                  <c:v>6.15400941576</c:v>
                </c:pt>
                <c:pt idx="52">
                  <c:v>6.1766805587700002</c:v>
                </c:pt>
                <c:pt idx="53">
                  <c:v>6.2041753492299998</c:v>
                </c:pt>
                <c:pt idx="54">
                  <c:v>7.0126186617299995</c:v>
                </c:pt>
                <c:pt idx="55">
                  <c:v>7.0338427105000001</c:v>
                </c:pt>
                <c:pt idx="56">
                  <c:v>7.06037277147</c:v>
                </c:pt>
                <c:pt idx="57">
                  <c:v>7.0820791849999996</c:v>
                </c:pt>
                <c:pt idx="58">
                  <c:v>7.1028208690299994</c:v>
                </c:pt>
                <c:pt idx="59">
                  <c:v>7.2692367060299992</c:v>
                </c:pt>
                <c:pt idx="60">
                  <c:v>7.2851547426100005</c:v>
                </c:pt>
                <c:pt idx="61">
                  <c:v>7.3179555452699994</c:v>
                </c:pt>
                <c:pt idx="62">
                  <c:v>7.47858300533</c:v>
                </c:pt>
                <c:pt idx="63">
                  <c:v>7.5152427259399994</c:v>
                </c:pt>
                <c:pt idx="64">
                  <c:v>7.8133441383000006</c:v>
                </c:pt>
                <c:pt idx="65">
                  <c:v>7.8784633788700003</c:v>
                </c:pt>
                <c:pt idx="66">
                  <c:v>7.9016168866199994</c:v>
                </c:pt>
                <c:pt idx="67">
                  <c:v>7.9238056648900006</c:v>
                </c:pt>
                <c:pt idx="68">
                  <c:v>7.9537122790799994</c:v>
                </c:pt>
                <c:pt idx="69">
                  <c:v>8.8070155128500005</c:v>
                </c:pt>
                <c:pt idx="70">
                  <c:v>8.933877440769999</c:v>
                </c:pt>
                <c:pt idx="71">
                  <c:v>10.0891410049</c:v>
                </c:pt>
                <c:pt idx="72">
                  <c:v>10.124835996</c:v>
                </c:pt>
                <c:pt idx="73">
                  <c:v>10.173554835199999</c:v>
                </c:pt>
                <c:pt idx="74">
                  <c:v>10.198637802</c:v>
                </c:pt>
                <c:pt idx="75">
                  <c:v>10.567646831799999</c:v>
                </c:pt>
                <c:pt idx="76">
                  <c:v>10.602859458199999</c:v>
                </c:pt>
                <c:pt idx="77">
                  <c:v>10.8141352165</c:v>
                </c:pt>
                <c:pt idx="78">
                  <c:v>11.1821795169</c:v>
                </c:pt>
                <c:pt idx="79">
                  <c:v>11.2448869337</c:v>
                </c:pt>
                <c:pt idx="80">
                  <c:v>11.271416994699999</c:v>
                </c:pt>
                <c:pt idx="81">
                  <c:v>11.528035038999999</c:v>
                </c:pt>
                <c:pt idx="82">
                  <c:v>11.583989349400001</c:v>
                </c:pt>
                <c:pt idx="83">
                  <c:v>11.619684340499999</c:v>
                </c:pt>
                <c:pt idx="84">
                  <c:v>11.6476614957</c:v>
                </c:pt>
                <c:pt idx="85">
                  <c:v>11.6881801343</c:v>
                </c:pt>
                <c:pt idx="86">
                  <c:v>11.760534845999999</c:v>
                </c:pt>
                <c:pt idx="87">
                  <c:v>11.8034653083</c:v>
                </c:pt>
                <c:pt idx="88">
                  <c:v>11.835301381500001</c:v>
                </c:pt>
                <c:pt idx="89">
                  <c:v>11.894632245099999</c:v>
                </c:pt>
                <c:pt idx="90">
                  <c:v>12.1507679247</c:v>
                </c:pt>
                <c:pt idx="91">
                  <c:v>12.210581153</c:v>
                </c:pt>
                <c:pt idx="92">
                  <c:v>12.8897507139</c:v>
                </c:pt>
                <c:pt idx="93">
                  <c:v>12.9596936019</c:v>
                </c:pt>
                <c:pt idx="94">
                  <c:v>12.9934591341</c:v>
                </c:pt>
                <c:pt idx="95">
                  <c:v>13.039283784799999</c:v>
                </c:pt>
                <c:pt idx="96">
                  <c:v>13.0798024234</c:v>
                </c:pt>
                <c:pt idx="97">
                  <c:v>13.309408042000001</c:v>
                </c:pt>
                <c:pt idx="98">
                  <c:v>13.3378675619</c:v>
                </c:pt>
                <c:pt idx="99">
                  <c:v>13.3783862005</c:v>
                </c:pt>
                <c:pt idx="100">
                  <c:v>13.4232461218</c:v>
                </c:pt>
                <c:pt idx="101">
                  <c:v>13.751254148299999</c:v>
                </c:pt>
                <c:pt idx="102">
                  <c:v>13.805278999800001</c:v>
                </c:pt>
                <c:pt idx="103">
                  <c:v>14.638805279</c:v>
                </c:pt>
                <c:pt idx="104">
                  <c:v>14.676429729099999</c:v>
                </c:pt>
                <c:pt idx="105">
                  <c:v>14.712607085000002</c:v>
                </c:pt>
                <c:pt idx="106">
                  <c:v>14.776279231299998</c:v>
                </c:pt>
                <c:pt idx="107">
                  <c:v>14.809080033999999</c:v>
                </c:pt>
                <c:pt idx="108">
                  <c:v>14.844775025099999</c:v>
                </c:pt>
                <c:pt idx="109">
                  <c:v>15.0849926681</c:v>
                </c:pt>
                <c:pt idx="110">
                  <c:v>15.134193872000001</c:v>
                </c:pt>
                <c:pt idx="111">
                  <c:v>15.1718183221</c:v>
                </c:pt>
                <c:pt idx="112">
                  <c:v>15.209442772199999</c:v>
                </c:pt>
                <c:pt idx="113">
                  <c:v>15.479084664699998</c:v>
                </c:pt>
                <c:pt idx="114">
                  <c:v>15.518638573700001</c:v>
                </c:pt>
                <c:pt idx="115">
                  <c:v>15.884271050400001</c:v>
                </c:pt>
                <c:pt idx="116">
                  <c:v>15.936366442800001</c:v>
                </c:pt>
                <c:pt idx="117">
                  <c:v>15.993285482799999</c:v>
                </c:pt>
                <c:pt idx="118">
                  <c:v>16.011615343100001</c:v>
                </c:pt>
                <c:pt idx="119">
                  <c:v>16.064193100299999</c:v>
                </c:pt>
                <c:pt idx="120">
                  <c:v>17.1181600679</c:v>
                </c:pt>
                <c:pt idx="121">
                  <c:v>17.204503357299998</c:v>
                </c:pt>
                <c:pt idx="122">
                  <c:v>17.2874700934</c:v>
                </c:pt>
                <c:pt idx="123">
                  <c:v>17.3313652852</c:v>
                </c:pt>
                <c:pt idx="124">
                  <c:v>18.3192482828</c:v>
                </c:pt>
                <c:pt idx="125">
                  <c:v>18.3602492861</c:v>
                </c:pt>
                <c:pt idx="126">
                  <c:v>18.6815042062</c:v>
                </c:pt>
                <c:pt idx="127">
                  <c:v>18.761576753900002</c:v>
                </c:pt>
                <c:pt idx="128">
                  <c:v>19.6722813923</c:v>
                </c:pt>
                <c:pt idx="129">
                  <c:v>20.6891062746</c:v>
                </c:pt>
                <c:pt idx="130">
                  <c:v>20.7604962568</c:v>
                </c:pt>
                <c:pt idx="131">
                  <c:v>20.797155977500001</c:v>
                </c:pt>
                <c:pt idx="132">
                  <c:v>21.219707494000001</c:v>
                </c:pt>
                <c:pt idx="133">
                  <c:v>21.828934166899998</c:v>
                </c:pt>
                <c:pt idx="134">
                  <c:v>21.881994288800001</c:v>
                </c:pt>
                <c:pt idx="135">
                  <c:v>21.9509724473</c:v>
                </c:pt>
                <c:pt idx="136">
                  <c:v>21.981843790999999</c:v>
                </c:pt>
                <c:pt idx="137">
                  <c:v>22.048892490499998</c:v>
                </c:pt>
                <c:pt idx="138">
                  <c:v>22.1593540171</c:v>
                </c:pt>
                <c:pt idx="139">
                  <c:v>22.197943196700002</c:v>
                </c:pt>
                <c:pt idx="140">
                  <c:v>22.2524504129</c:v>
                </c:pt>
                <c:pt idx="141">
                  <c:v>23.341630006900001</c:v>
                </c:pt>
                <c:pt idx="142">
                  <c:v>23.392278305200001</c:v>
                </c:pt>
                <c:pt idx="143">
                  <c:v>23.440997144400001</c:v>
                </c:pt>
                <c:pt idx="144">
                  <c:v>23.5644825191</c:v>
                </c:pt>
                <c:pt idx="145">
                  <c:v>24.438527436899999</c:v>
                </c:pt>
                <c:pt idx="146">
                  <c:v>25.155321447899997</c:v>
                </c:pt>
                <c:pt idx="147">
                  <c:v>25.226229065400002</c:v>
                </c:pt>
                <c:pt idx="148">
                  <c:v>25.427375163999997</c:v>
                </c:pt>
                <c:pt idx="149">
                  <c:v>25.493941498799998</c:v>
                </c:pt>
                <c:pt idx="150">
                  <c:v>26.530060970899999</c:v>
                </c:pt>
                <c:pt idx="151">
                  <c:v>26.636663579499999</c:v>
                </c:pt>
                <c:pt idx="152">
                  <c:v>26.687311877699997</c:v>
                </c:pt>
                <c:pt idx="153">
                  <c:v>26.7490545651</c:v>
                </c:pt>
                <c:pt idx="154">
                  <c:v>26.807903063999998</c:v>
                </c:pt>
                <c:pt idx="155">
                  <c:v>27.760573435199998</c:v>
                </c:pt>
                <c:pt idx="156">
                  <c:v>27.837751794399999</c:v>
                </c:pt>
                <c:pt idx="157">
                  <c:v>27.9226479895</c:v>
                </c:pt>
                <c:pt idx="158">
                  <c:v>27.986320135800003</c:v>
                </c:pt>
                <c:pt idx="159">
                  <c:v>28.072663425200002</c:v>
                </c:pt>
                <c:pt idx="160">
                  <c:v>29.950509377200003</c:v>
                </c:pt>
                <c:pt idx="161">
                  <c:v>30.8361310489</c:v>
                </c:pt>
                <c:pt idx="162">
                  <c:v>30.862661109799998</c:v>
                </c:pt>
                <c:pt idx="163">
                  <c:v>31.5119240565</c:v>
                </c:pt>
                <c:pt idx="164">
                  <c:v>31.564984178400003</c:v>
                </c:pt>
                <c:pt idx="165">
                  <c:v>31.997665354600002</c:v>
                </c:pt>
                <c:pt idx="166">
                  <c:v>34.360287875300003</c:v>
                </c:pt>
                <c:pt idx="167">
                  <c:v>34.453866635800004</c:v>
                </c:pt>
                <c:pt idx="168">
                  <c:v>35.333699930500003</c:v>
                </c:pt>
                <c:pt idx="169">
                  <c:v>36.307111985799999</c:v>
                </c:pt>
                <c:pt idx="170">
                  <c:v>37.098672532199998</c:v>
                </c:pt>
                <c:pt idx="171">
                  <c:v>37.185015821599997</c:v>
                </c:pt>
                <c:pt idx="172">
                  <c:v>37.930269352499998</c:v>
                </c:pt>
                <c:pt idx="173">
                  <c:v>38.416010650600001</c:v>
                </c:pt>
                <c:pt idx="174">
                  <c:v>39.350351161500001</c:v>
                </c:pt>
                <c:pt idx="175">
                  <c:v>39.400517094999998</c:v>
                </c:pt>
                <c:pt idx="176">
                  <c:v>40.049297676899997</c:v>
                </c:pt>
                <c:pt idx="177">
                  <c:v>40.215713513899999</c:v>
                </c:pt>
                <c:pt idx="178">
                  <c:v>40.317010110399998</c:v>
                </c:pt>
                <c:pt idx="179">
                  <c:v>40.3469167246</c:v>
                </c:pt>
                <c:pt idx="180">
                  <c:v>40.440495485099994</c:v>
                </c:pt>
                <c:pt idx="181">
                  <c:v>40.528285868600001</c:v>
                </c:pt>
                <c:pt idx="182">
                  <c:v>40.8760708497</c:v>
                </c:pt>
                <c:pt idx="183">
                  <c:v>41.085417148999994</c:v>
                </c:pt>
                <c:pt idx="184">
                  <c:v>41.682102338500002</c:v>
                </c:pt>
                <c:pt idx="185">
                  <c:v>41.711044223199998</c:v>
                </c:pt>
                <c:pt idx="186">
                  <c:v>42.049664274100003</c:v>
                </c:pt>
                <c:pt idx="187">
                  <c:v>42.223797947100003</c:v>
                </c:pt>
                <c:pt idx="188">
                  <c:v>42.523828818399998</c:v>
                </c:pt>
                <c:pt idx="189">
                  <c:v>42.948792158700002</c:v>
                </c:pt>
                <c:pt idx="190">
                  <c:v>43.115690360400002</c:v>
                </c:pt>
                <c:pt idx="191">
                  <c:v>43.294647680800004</c:v>
                </c:pt>
                <c:pt idx="192">
                  <c:v>43.581172339300004</c:v>
                </c:pt>
                <c:pt idx="193">
                  <c:v>44.211140696099996</c:v>
                </c:pt>
                <c:pt idx="194">
                  <c:v>44.941440919999998</c:v>
                </c:pt>
                <c:pt idx="195">
                  <c:v>45.3881106738</c:v>
                </c:pt>
                <c:pt idx="196">
                  <c:v>45.638940341099996</c:v>
                </c:pt>
                <c:pt idx="197">
                  <c:v>46.223566411999997</c:v>
                </c:pt>
                <c:pt idx="198">
                  <c:v>46.307980242299998</c:v>
                </c:pt>
                <c:pt idx="199">
                  <c:v>46.830381261100001</c:v>
                </c:pt>
                <c:pt idx="200">
                  <c:v>47.9205255846</c:v>
                </c:pt>
                <c:pt idx="201">
                  <c:v>48.1004476345</c:v>
                </c:pt>
                <c:pt idx="202">
                  <c:v>48.318958863900001</c:v>
                </c:pt>
                <c:pt idx="203">
                  <c:v>49.4303272362</c:v>
                </c:pt>
                <c:pt idx="204">
                  <c:v>49.665238866999999</c:v>
                </c:pt>
                <c:pt idx="205">
                  <c:v>49.735664119799999</c:v>
                </c:pt>
                <c:pt idx="206">
                  <c:v>49.926198194000001</c:v>
                </c:pt>
                <c:pt idx="207">
                  <c:v>50.9652118546</c:v>
                </c:pt>
                <c:pt idx="208">
                  <c:v>51.044802037500006</c:v>
                </c:pt>
                <c:pt idx="209">
                  <c:v>51.149957551900002</c:v>
                </c:pt>
                <c:pt idx="210">
                  <c:v>51.484236320099996</c:v>
                </c:pt>
                <c:pt idx="211">
                  <c:v>51.522343135000007</c:v>
                </c:pt>
                <c:pt idx="212">
                  <c:v>51.742783823399996</c:v>
                </c:pt>
                <c:pt idx="213">
                  <c:v>52.113722312300006</c:v>
                </c:pt>
                <c:pt idx="214">
                  <c:v>52.504920120400001</c:v>
                </c:pt>
                <c:pt idx="215">
                  <c:v>52.787585860900002</c:v>
                </c:pt>
                <c:pt idx="216">
                  <c:v>52.8710349618</c:v>
                </c:pt>
                <c:pt idx="217">
                  <c:v>52.9105888709</c:v>
                </c:pt>
                <c:pt idx="218">
                  <c:v>53.026356409700007</c:v>
                </c:pt>
                <c:pt idx="219">
                  <c:v>53.054333564900006</c:v>
                </c:pt>
                <c:pt idx="220">
                  <c:v>54.249151038000001</c:v>
                </c:pt>
                <c:pt idx="221">
                  <c:v>54.309928995900002</c:v>
                </c:pt>
                <c:pt idx="222">
                  <c:v>54.4966041522</c:v>
                </c:pt>
                <c:pt idx="223">
                  <c:v>56.435228062099995</c:v>
                </c:pt>
                <c:pt idx="224">
                  <c:v>56.5331481053</c:v>
                </c:pt>
                <c:pt idx="225">
                  <c:v>58.875993671399996</c:v>
                </c:pt>
                <c:pt idx="226">
                  <c:v>59.4803966968</c:v>
                </c:pt>
                <c:pt idx="227">
                  <c:v>60.062610943899998</c:v>
                </c:pt>
                <c:pt idx="228">
                  <c:v>60.1590838929</c:v>
                </c:pt>
                <c:pt idx="229">
                  <c:v>60.382901134500003</c:v>
                </c:pt>
                <c:pt idx="230">
                  <c:v>60.468279694399996</c:v>
                </c:pt>
                <c:pt idx="231">
                  <c:v>60.985374700899996</c:v>
                </c:pt>
                <c:pt idx="232">
                  <c:v>61.038917187599992</c:v>
                </c:pt>
                <c:pt idx="233">
                  <c:v>61.674191556699995</c:v>
                </c:pt>
                <c:pt idx="234">
                  <c:v>61.8545959713</c:v>
                </c:pt>
                <c:pt idx="235">
                  <c:v>62.332137068799994</c:v>
                </c:pt>
                <c:pt idx="236">
                  <c:v>62.9596936019</c:v>
                </c:pt>
                <c:pt idx="237">
                  <c:v>63.267442309199993</c:v>
                </c:pt>
                <c:pt idx="238">
                  <c:v>63.648028092899999</c:v>
                </c:pt>
                <c:pt idx="239">
                  <c:v>63.697711661699998</c:v>
                </c:pt>
                <c:pt idx="240">
                  <c:v>63.929246739199996</c:v>
                </c:pt>
                <c:pt idx="241">
                  <c:v>63.981824496399994</c:v>
                </c:pt>
                <c:pt idx="242">
                  <c:v>64.097109670400002</c:v>
                </c:pt>
                <c:pt idx="243">
                  <c:v>64.374469398800002</c:v>
                </c:pt>
                <c:pt idx="244">
                  <c:v>64.651346762399996</c:v>
                </c:pt>
                <c:pt idx="245">
                  <c:v>64.759878829999991</c:v>
                </c:pt>
                <c:pt idx="246">
                  <c:v>65.951319749899994</c:v>
                </c:pt>
                <c:pt idx="247">
                  <c:v>66.3507177587</c:v>
                </c:pt>
                <c:pt idx="248">
                  <c:v>66.3965424095</c:v>
                </c:pt>
                <c:pt idx="249">
                  <c:v>66.464073473799999</c:v>
                </c:pt>
                <c:pt idx="250">
                  <c:v>66.973450644400003</c:v>
                </c:pt>
                <c:pt idx="251">
                  <c:v>67.125877903800003</c:v>
                </c:pt>
                <c:pt idx="252">
                  <c:v>67.169773095600007</c:v>
                </c:pt>
                <c:pt idx="253">
                  <c:v>67.532993748600006</c:v>
                </c:pt>
                <c:pt idx="254">
                  <c:v>67.577853669800007</c:v>
                </c:pt>
                <c:pt idx="255">
                  <c:v>67.856178127699991</c:v>
                </c:pt>
                <c:pt idx="256">
                  <c:v>67.932874122099989</c:v>
                </c:pt>
                <c:pt idx="257">
                  <c:v>68.3144246353</c:v>
                </c:pt>
                <c:pt idx="258">
                  <c:v>69.007582773799996</c:v>
                </c:pt>
                <c:pt idx="259">
                  <c:v>69.087172956700002</c:v>
                </c:pt>
                <c:pt idx="260">
                  <c:v>69.423381183900005</c:v>
                </c:pt>
                <c:pt idx="261">
                  <c:v>69.792872578499995</c:v>
                </c:pt>
                <c:pt idx="262">
                  <c:v>70.7137068766</c:v>
                </c:pt>
                <c:pt idx="263">
                  <c:v>70.997819711399998</c:v>
                </c:pt>
                <c:pt idx="264">
                  <c:v>71.936019140200003</c:v>
                </c:pt>
                <c:pt idx="265">
                  <c:v>72.018021146899997</c:v>
                </c:pt>
                <c:pt idx="266">
                  <c:v>72.187813537099998</c:v>
                </c:pt>
                <c:pt idx="267">
                  <c:v>72.360017751000001</c:v>
                </c:pt>
                <c:pt idx="268">
                  <c:v>72.448772864099993</c:v>
                </c:pt>
                <c:pt idx="269">
                  <c:v>72.584317357399996</c:v>
                </c:pt>
                <c:pt idx="270">
                  <c:v>72.869394921700007</c:v>
                </c:pt>
                <c:pt idx="271">
                  <c:v>73.410125800700001</c:v>
                </c:pt>
                <c:pt idx="272">
                  <c:v>73.643590337299997</c:v>
                </c:pt>
                <c:pt idx="273">
                  <c:v>73.799876514600001</c:v>
                </c:pt>
                <c:pt idx="274">
                  <c:v>73.872713591100009</c:v>
                </c:pt>
                <c:pt idx="275">
                  <c:v>74.146214401500004</c:v>
                </c:pt>
                <c:pt idx="276">
                  <c:v>74.286100177500003</c:v>
                </c:pt>
                <c:pt idx="277">
                  <c:v>75.331384579800002</c:v>
                </c:pt>
                <c:pt idx="278">
                  <c:v>76.889905070599994</c:v>
                </c:pt>
                <c:pt idx="279">
                  <c:v>77.040402870999998</c:v>
                </c:pt>
                <c:pt idx="280">
                  <c:v>77.151346762399996</c:v>
                </c:pt>
                <c:pt idx="281">
                  <c:v>77.766844176899994</c:v>
                </c:pt>
                <c:pt idx="282">
                  <c:v>78.087616732300006</c:v>
                </c:pt>
                <c:pt idx="283">
                  <c:v>78.2236435903</c:v>
                </c:pt>
                <c:pt idx="284">
                  <c:v>78.733985490500004</c:v>
                </c:pt>
                <c:pt idx="285">
                  <c:v>79.096723778699996</c:v>
                </c:pt>
                <c:pt idx="286">
                  <c:v>79.293046229799998</c:v>
                </c:pt>
                <c:pt idx="287">
                  <c:v>79.591147642199999</c:v>
                </c:pt>
                <c:pt idx="288">
                  <c:v>80.166126418200008</c:v>
                </c:pt>
                <c:pt idx="289">
                  <c:v>80.608937253999997</c:v>
                </c:pt>
                <c:pt idx="290">
                  <c:v>80.748823030000011</c:v>
                </c:pt>
                <c:pt idx="291">
                  <c:v>81.191151501099995</c:v>
                </c:pt>
                <c:pt idx="292">
                  <c:v>81.396156517700007</c:v>
                </c:pt>
                <c:pt idx="293">
                  <c:v>81.688951917899999</c:v>
                </c:pt>
                <c:pt idx="294">
                  <c:v>81.85102647219999</c:v>
                </c:pt>
                <c:pt idx="295">
                  <c:v>81.901674770400007</c:v>
                </c:pt>
                <c:pt idx="296">
                  <c:v>83.072856371100002</c:v>
                </c:pt>
                <c:pt idx="297">
                  <c:v>83.397487844400004</c:v>
                </c:pt>
                <c:pt idx="298">
                  <c:v>84.258991278799996</c:v>
                </c:pt>
                <c:pt idx="299">
                  <c:v>84.843617349699997</c:v>
                </c:pt>
                <c:pt idx="300">
                  <c:v>85.0708111446</c:v>
                </c:pt>
                <c:pt idx="301">
                  <c:v>85.630836613399993</c:v>
                </c:pt>
                <c:pt idx="302">
                  <c:v>86.052905765200009</c:v>
                </c:pt>
                <c:pt idx="303">
                  <c:v>90.494037971799997</c:v>
                </c:pt>
                <c:pt idx="304">
                  <c:v>90.783456818700003</c:v>
                </c:pt>
                <c:pt idx="305">
                  <c:v>98.069576290800001</c:v>
                </c:pt>
                <c:pt idx="306">
                  <c:v>98.214768079000009</c:v>
                </c:pt>
                <c:pt idx="307">
                  <c:v>98.525410974799996</c:v>
                </c:pt>
                <c:pt idx="308">
                  <c:v>98.661920197599997</c:v>
                </c:pt>
                <c:pt idx="309">
                  <c:v>98.72945126190001</c:v>
                </c:pt>
                <c:pt idx="310">
                  <c:v>98.830747858300001</c:v>
                </c:pt>
                <c:pt idx="311">
                  <c:v>98.970151269600009</c:v>
                </c:pt>
                <c:pt idx="312">
                  <c:v>99.069036042299999</c:v>
                </c:pt>
                <c:pt idx="313">
                  <c:v>99.230628231799997</c:v>
                </c:pt>
                <c:pt idx="314">
                  <c:v>99.418268117599993</c:v>
                </c:pt>
                <c:pt idx="315">
                  <c:v>99.548988963499994</c:v>
                </c:pt>
                <c:pt idx="316">
                  <c:v>99.652215018900009</c:v>
                </c:pt>
                <c:pt idx="317">
                  <c:v>99.7385583083</c:v>
                </c:pt>
                <c:pt idx="318">
                  <c:v>99.800783360300002</c:v>
                </c:pt>
                <c:pt idx="319">
                  <c:v>99.894844485600004</c:v>
                </c:pt>
                <c:pt idx="320">
                  <c:v>99.950316431299996</c:v>
                </c:pt>
                <c:pt idx="321">
                  <c:v>100</c:v>
                </c:pt>
                <c:pt idx="322">
                  <c:v>100</c:v>
                </c:pt>
              </c:numCache>
            </c:numRef>
          </c:xVal>
          <c:yVal>
            <c:numRef>
              <c:f>Sheet1!$D$2:$D$324</c:f>
              <c:numCache>
                <c:formatCode>General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1.16279069767</c:v>
                </c:pt>
                <c:pt idx="4">
                  <c:v>1.16279069767</c:v>
                </c:pt>
                <c:pt idx="5">
                  <c:v>1.7441860465100001</c:v>
                </c:pt>
                <c:pt idx="6">
                  <c:v>1.7441860465100001</c:v>
                </c:pt>
                <c:pt idx="7">
                  <c:v>1.7441860465100001</c:v>
                </c:pt>
                <c:pt idx="8">
                  <c:v>1.7441860465100001</c:v>
                </c:pt>
                <c:pt idx="9">
                  <c:v>1.7441860465100001</c:v>
                </c:pt>
                <c:pt idx="10">
                  <c:v>1.7441860465100001</c:v>
                </c:pt>
                <c:pt idx="11">
                  <c:v>1.7441860465100001</c:v>
                </c:pt>
                <c:pt idx="12">
                  <c:v>2.32558139535</c:v>
                </c:pt>
                <c:pt idx="13">
                  <c:v>2.32558139535</c:v>
                </c:pt>
                <c:pt idx="14">
                  <c:v>2.32558139535</c:v>
                </c:pt>
                <c:pt idx="15">
                  <c:v>3.4883720930200002</c:v>
                </c:pt>
                <c:pt idx="16">
                  <c:v>3.4883720930200002</c:v>
                </c:pt>
                <c:pt idx="17">
                  <c:v>4.6511627906999999</c:v>
                </c:pt>
                <c:pt idx="18">
                  <c:v>4.6511627906999999</c:v>
                </c:pt>
                <c:pt idx="19">
                  <c:v>4.6511627906999999</c:v>
                </c:pt>
                <c:pt idx="20">
                  <c:v>4.6511627906999999</c:v>
                </c:pt>
                <c:pt idx="21">
                  <c:v>4.6511627906999999</c:v>
                </c:pt>
                <c:pt idx="22">
                  <c:v>4.6511627906999999</c:v>
                </c:pt>
                <c:pt idx="23">
                  <c:v>4.6511627906999999</c:v>
                </c:pt>
                <c:pt idx="24">
                  <c:v>7.5581395348799996</c:v>
                </c:pt>
                <c:pt idx="25">
                  <c:v>7.5581395348799996</c:v>
                </c:pt>
                <c:pt idx="26">
                  <c:v>7.5581395348799996</c:v>
                </c:pt>
                <c:pt idx="27">
                  <c:v>7.5581395348799996</c:v>
                </c:pt>
                <c:pt idx="28">
                  <c:v>7.5581395348799996</c:v>
                </c:pt>
                <c:pt idx="29">
                  <c:v>7.5581395348799996</c:v>
                </c:pt>
                <c:pt idx="30">
                  <c:v>12.2093023256</c:v>
                </c:pt>
                <c:pt idx="31">
                  <c:v>12.2093023256</c:v>
                </c:pt>
                <c:pt idx="32">
                  <c:v>16.279069767399999</c:v>
                </c:pt>
                <c:pt idx="33">
                  <c:v>16.279069767399999</c:v>
                </c:pt>
                <c:pt idx="34">
                  <c:v>16.279069767399999</c:v>
                </c:pt>
                <c:pt idx="35">
                  <c:v>16.279069767399999</c:v>
                </c:pt>
                <c:pt idx="36">
                  <c:v>16.279069767399999</c:v>
                </c:pt>
                <c:pt idx="37">
                  <c:v>16.279069767399999</c:v>
                </c:pt>
                <c:pt idx="38">
                  <c:v>16.279069767399999</c:v>
                </c:pt>
                <c:pt idx="39">
                  <c:v>16.279069767399999</c:v>
                </c:pt>
                <c:pt idx="40">
                  <c:v>16.860465116299999</c:v>
                </c:pt>
                <c:pt idx="41">
                  <c:v>17.4418604651</c:v>
                </c:pt>
                <c:pt idx="42">
                  <c:v>17.4418604651</c:v>
                </c:pt>
                <c:pt idx="43">
                  <c:v>17.4418604651</c:v>
                </c:pt>
                <c:pt idx="44">
                  <c:v>18.023255813999999</c:v>
                </c:pt>
                <c:pt idx="45">
                  <c:v>18.023255813999999</c:v>
                </c:pt>
                <c:pt idx="46">
                  <c:v>18.6046511628</c:v>
                </c:pt>
                <c:pt idx="47">
                  <c:v>18.6046511628</c:v>
                </c:pt>
                <c:pt idx="48">
                  <c:v>18.6046511628</c:v>
                </c:pt>
                <c:pt idx="49">
                  <c:v>18.6046511628</c:v>
                </c:pt>
                <c:pt idx="50">
                  <c:v>18.6046511628</c:v>
                </c:pt>
                <c:pt idx="51">
                  <c:v>19.186046511600001</c:v>
                </c:pt>
                <c:pt idx="52">
                  <c:v>19.186046511600001</c:v>
                </c:pt>
                <c:pt idx="53">
                  <c:v>19.186046511600001</c:v>
                </c:pt>
                <c:pt idx="54">
                  <c:v>23.255813953500002</c:v>
                </c:pt>
                <c:pt idx="55">
                  <c:v>23.255813953500002</c:v>
                </c:pt>
                <c:pt idx="56">
                  <c:v>23.255813953500002</c:v>
                </c:pt>
                <c:pt idx="57">
                  <c:v>23.255813953500002</c:v>
                </c:pt>
                <c:pt idx="58">
                  <c:v>23.255813953500002</c:v>
                </c:pt>
                <c:pt idx="59">
                  <c:v>23.255813953500002</c:v>
                </c:pt>
                <c:pt idx="60">
                  <c:v>23.255813953500002</c:v>
                </c:pt>
                <c:pt idx="61">
                  <c:v>23.255813953500002</c:v>
                </c:pt>
                <c:pt idx="62">
                  <c:v>23.255813953500002</c:v>
                </c:pt>
                <c:pt idx="63">
                  <c:v>23.255813953500002</c:v>
                </c:pt>
                <c:pt idx="64">
                  <c:v>23.255813953500002</c:v>
                </c:pt>
                <c:pt idx="65">
                  <c:v>23.255813953500002</c:v>
                </c:pt>
                <c:pt idx="66">
                  <c:v>23.255813953500002</c:v>
                </c:pt>
                <c:pt idx="67">
                  <c:v>23.255813953500002</c:v>
                </c:pt>
                <c:pt idx="68">
                  <c:v>23.255813953500002</c:v>
                </c:pt>
                <c:pt idx="69">
                  <c:v>23.255813953500002</c:v>
                </c:pt>
                <c:pt idx="70">
                  <c:v>23.255813953500002</c:v>
                </c:pt>
                <c:pt idx="71">
                  <c:v>26.1627906977</c:v>
                </c:pt>
                <c:pt idx="72">
                  <c:v>26.1627906977</c:v>
                </c:pt>
                <c:pt idx="73">
                  <c:v>26.1627906977</c:v>
                </c:pt>
                <c:pt idx="74">
                  <c:v>26.1627906977</c:v>
                </c:pt>
                <c:pt idx="75">
                  <c:v>26.1627906977</c:v>
                </c:pt>
                <c:pt idx="76">
                  <c:v>26.1627906977</c:v>
                </c:pt>
                <c:pt idx="77">
                  <c:v>26.744186046500001</c:v>
                </c:pt>
                <c:pt idx="78">
                  <c:v>28.488372092999999</c:v>
                </c:pt>
                <c:pt idx="79">
                  <c:v>28.488372092999999</c:v>
                </c:pt>
                <c:pt idx="80">
                  <c:v>28.488372092999999</c:v>
                </c:pt>
                <c:pt idx="81">
                  <c:v>29.069767441900002</c:v>
                </c:pt>
                <c:pt idx="82">
                  <c:v>29.069767441900002</c:v>
                </c:pt>
                <c:pt idx="83">
                  <c:v>29.069767441900002</c:v>
                </c:pt>
                <c:pt idx="84">
                  <c:v>29.069767441900002</c:v>
                </c:pt>
                <c:pt idx="85">
                  <c:v>29.069767441900002</c:v>
                </c:pt>
                <c:pt idx="86">
                  <c:v>29.069767441900002</c:v>
                </c:pt>
                <c:pt idx="87">
                  <c:v>29.069767441900002</c:v>
                </c:pt>
                <c:pt idx="88">
                  <c:v>29.069767441900002</c:v>
                </c:pt>
                <c:pt idx="89">
                  <c:v>29.069767441900002</c:v>
                </c:pt>
                <c:pt idx="90">
                  <c:v>29.069767441900002</c:v>
                </c:pt>
                <c:pt idx="91">
                  <c:v>29.069767441900002</c:v>
                </c:pt>
                <c:pt idx="92">
                  <c:v>29.651162790699999</c:v>
                </c:pt>
                <c:pt idx="93">
                  <c:v>29.651162790699999</c:v>
                </c:pt>
                <c:pt idx="94">
                  <c:v>29.651162790699999</c:v>
                </c:pt>
                <c:pt idx="95">
                  <c:v>29.651162790699999</c:v>
                </c:pt>
                <c:pt idx="96">
                  <c:v>29.651162790699999</c:v>
                </c:pt>
                <c:pt idx="97">
                  <c:v>30.2325581395</c:v>
                </c:pt>
                <c:pt idx="98">
                  <c:v>30.2325581395</c:v>
                </c:pt>
                <c:pt idx="99">
                  <c:v>30.2325581395</c:v>
                </c:pt>
                <c:pt idx="100">
                  <c:v>30.2325581395</c:v>
                </c:pt>
                <c:pt idx="101">
                  <c:v>30.813953488399999</c:v>
                </c:pt>
                <c:pt idx="102">
                  <c:v>30.813953488399999</c:v>
                </c:pt>
                <c:pt idx="103">
                  <c:v>31.976744186000001</c:v>
                </c:pt>
                <c:pt idx="104">
                  <c:v>31.976744186000001</c:v>
                </c:pt>
                <c:pt idx="105">
                  <c:v>31.976744186000001</c:v>
                </c:pt>
                <c:pt idx="106">
                  <c:v>31.976744186000001</c:v>
                </c:pt>
                <c:pt idx="107">
                  <c:v>31.976744186000001</c:v>
                </c:pt>
                <c:pt idx="108">
                  <c:v>31.976744186000001</c:v>
                </c:pt>
                <c:pt idx="109">
                  <c:v>32.5581395349</c:v>
                </c:pt>
                <c:pt idx="110">
                  <c:v>32.5581395349</c:v>
                </c:pt>
                <c:pt idx="111">
                  <c:v>32.5581395349</c:v>
                </c:pt>
                <c:pt idx="112">
                  <c:v>32.5581395349</c:v>
                </c:pt>
                <c:pt idx="113">
                  <c:v>33.720930232599997</c:v>
                </c:pt>
                <c:pt idx="114">
                  <c:v>33.720930232599997</c:v>
                </c:pt>
                <c:pt idx="115">
                  <c:v>34.302325581399998</c:v>
                </c:pt>
                <c:pt idx="116">
                  <c:v>34.302325581399998</c:v>
                </c:pt>
                <c:pt idx="117">
                  <c:v>34.302325581399998</c:v>
                </c:pt>
                <c:pt idx="118">
                  <c:v>34.302325581399998</c:v>
                </c:pt>
                <c:pt idx="119">
                  <c:v>34.302325581399998</c:v>
                </c:pt>
                <c:pt idx="120">
                  <c:v>36.627906976699997</c:v>
                </c:pt>
                <c:pt idx="121">
                  <c:v>36.627906976699997</c:v>
                </c:pt>
                <c:pt idx="122">
                  <c:v>36.627906976699997</c:v>
                </c:pt>
                <c:pt idx="123">
                  <c:v>36.627906976699997</c:v>
                </c:pt>
                <c:pt idx="124">
                  <c:v>38.372093023300003</c:v>
                </c:pt>
                <c:pt idx="125">
                  <c:v>38.372093023300003</c:v>
                </c:pt>
                <c:pt idx="126">
                  <c:v>41.279069767400003</c:v>
                </c:pt>
                <c:pt idx="127">
                  <c:v>41.279069767400003</c:v>
                </c:pt>
                <c:pt idx="128">
                  <c:v>41.860465116299999</c:v>
                </c:pt>
                <c:pt idx="129">
                  <c:v>41.860465116299999</c:v>
                </c:pt>
                <c:pt idx="130">
                  <c:v>41.860465116299999</c:v>
                </c:pt>
                <c:pt idx="131">
                  <c:v>41.860465116299999</c:v>
                </c:pt>
                <c:pt idx="132">
                  <c:v>42.4418604651</c:v>
                </c:pt>
                <c:pt idx="133">
                  <c:v>43.604651162800003</c:v>
                </c:pt>
                <c:pt idx="134">
                  <c:v>43.604651162800003</c:v>
                </c:pt>
                <c:pt idx="135">
                  <c:v>43.604651162800003</c:v>
                </c:pt>
                <c:pt idx="136">
                  <c:v>43.604651162800003</c:v>
                </c:pt>
                <c:pt idx="137">
                  <c:v>43.604651162800003</c:v>
                </c:pt>
                <c:pt idx="138">
                  <c:v>43.604651162800003</c:v>
                </c:pt>
                <c:pt idx="139">
                  <c:v>43.604651162800003</c:v>
                </c:pt>
                <c:pt idx="140">
                  <c:v>43.604651162800003</c:v>
                </c:pt>
                <c:pt idx="141">
                  <c:v>47.093023255799999</c:v>
                </c:pt>
                <c:pt idx="142">
                  <c:v>47.093023255799999</c:v>
                </c:pt>
                <c:pt idx="143">
                  <c:v>47.093023255799999</c:v>
                </c:pt>
                <c:pt idx="144">
                  <c:v>47.093023255799999</c:v>
                </c:pt>
                <c:pt idx="145">
                  <c:v>48.837209302299996</c:v>
                </c:pt>
                <c:pt idx="146">
                  <c:v>48.837209302299996</c:v>
                </c:pt>
                <c:pt idx="147">
                  <c:v>48.837209302299996</c:v>
                </c:pt>
                <c:pt idx="148">
                  <c:v>48.837209302299996</c:v>
                </c:pt>
                <c:pt idx="149">
                  <c:v>48.837209302299996</c:v>
                </c:pt>
                <c:pt idx="150">
                  <c:v>51.162790697700004</c:v>
                </c:pt>
                <c:pt idx="151">
                  <c:v>51.744186046499998</c:v>
                </c:pt>
                <c:pt idx="152">
                  <c:v>51.744186046499998</c:v>
                </c:pt>
                <c:pt idx="153">
                  <c:v>51.744186046499998</c:v>
                </c:pt>
                <c:pt idx="154">
                  <c:v>51.744186046499998</c:v>
                </c:pt>
                <c:pt idx="155">
                  <c:v>52.325581395300006</c:v>
                </c:pt>
                <c:pt idx="156">
                  <c:v>52.325581395300006</c:v>
                </c:pt>
                <c:pt idx="157">
                  <c:v>52.325581395300006</c:v>
                </c:pt>
                <c:pt idx="158">
                  <c:v>52.325581395300006</c:v>
                </c:pt>
                <c:pt idx="159">
                  <c:v>52.325581395300006</c:v>
                </c:pt>
                <c:pt idx="160">
                  <c:v>53.488372093000002</c:v>
                </c:pt>
                <c:pt idx="161">
                  <c:v>55.2325581395</c:v>
                </c:pt>
                <c:pt idx="162">
                  <c:v>55.2325581395</c:v>
                </c:pt>
                <c:pt idx="163">
                  <c:v>55.2325581395</c:v>
                </c:pt>
                <c:pt idx="164">
                  <c:v>55.2325581395</c:v>
                </c:pt>
                <c:pt idx="165">
                  <c:v>55.2325581395</c:v>
                </c:pt>
                <c:pt idx="166">
                  <c:v>62.2093023256</c:v>
                </c:pt>
                <c:pt idx="167">
                  <c:v>62.2093023256</c:v>
                </c:pt>
                <c:pt idx="168">
                  <c:v>63.372093023300003</c:v>
                </c:pt>
                <c:pt idx="169">
                  <c:v>66.279069767400003</c:v>
                </c:pt>
                <c:pt idx="170">
                  <c:v>67.441860465100007</c:v>
                </c:pt>
                <c:pt idx="171">
                  <c:v>67.441860465100007</c:v>
                </c:pt>
                <c:pt idx="172">
                  <c:v>68.604651162799996</c:v>
                </c:pt>
                <c:pt idx="173">
                  <c:v>69.186046511599997</c:v>
                </c:pt>
                <c:pt idx="174">
                  <c:v>70.348837209300001</c:v>
                </c:pt>
                <c:pt idx="175">
                  <c:v>70.348837209300001</c:v>
                </c:pt>
                <c:pt idx="176">
                  <c:v>70.348837209300001</c:v>
                </c:pt>
                <c:pt idx="177">
                  <c:v>70.348837209300001</c:v>
                </c:pt>
                <c:pt idx="178">
                  <c:v>70.348837209300001</c:v>
                </c:pt>
                <c:pt idx="179">
                  <c:v>70.348837209300001</c:v>
                </c:pt>
                <c:pt idx="180">
                  <c:v>70.348837209300001</c:v>
                </c:pt>
                <c:pt idx="181">
                  <c:v>70.348837209300001</c:v>
                </c:pt>
                <c:pt idx="182">
                  <c:v>70.930232558100002</c:v>
                </c:pt>
                <c:pt idx="183">
                  <c:v>70.930232558100002</c:v>
                </c:pt>
                <c:pt idx="184">
                  <c:v>70.930232558100002</c:v>
                </c:pt>
                <c:pt idx="185">
                  <c:v>70.930232558100002</c:v>
                </c:pt>
                <c:pt idx="186">
                  <c:v>71.511627906999991</c:v>
                </c:pt>
                <c:pt idx="187">
                  <c:v>71.511627906999991</c:v>
                </c:pt>
                <c:pt idx="188">
                  <c:v>71.511627906999991</c:v>
                </c:pt>
                <c:pt idx="189">
                  <c:v>72.093023255800006</c:v>
                </c:pt>
                <c:pt idx="190">
                  <c:v>73.255813953500009</c:v>
                </c:pt>
                <c:pt idx="191">
                  <c:v>73.255813953500009</c:v>
                </c:pt>
                <c:pt idx="192">
                  <c:v>73.255813953500009</c:v>
                </c:pt>
                <c:pt idx="193">
                  <c:v>73.837209302299996</c:v>
                </c:pt>
                <c:pt idx="194">
                  <c:v>75</c:v>
                </c:pt>
                <c:pt idx="195">
                  <c:v>75.581395348800001</c:v>
                </c:pt>
                <c:pt idx="196">
                  <c:v>75.581395348800001</c:v>
                </c:pt>
                <c:pt idx="197">
                  <c:v>75.581395348800001</c:v>
                </c:pt>
                <c:pt idx="198">
                  <c:v>75.581395348800001</c:v>
                </c:pt>
                <c:pt idx="199">
                  <c:v>75.581395348800001</c:v>
                </c:pt>
                <c:pt idx="200">
                  <c:v>76.162790697700004</c:v>
                </c:pt>
                <c:pt idx="201">
                  <c:v>76.162790697700004</c:v>
                </c:pt>
                <c:pt idx="202">
                  <c:v>76.162790697700004</c:v>
                </c:pt>
                <c:pt idx="203">
                  <c:v>76.744186046499991</c:v>
                </c:pt>
                <c:pt idx="204">
                  <c:v>77.325581395300006</c:v>
                </c:pt>
                <c:pt idx="205">
                  <c:v>77.325581395300006</c:v>
                </c:pt>
                <c:pt idx="206">
                  <c:v>77.906976744199994</c:v>
                </c:pt>
                <c:pt idx="207">
                  <c:v>80.2325581395</c:v>
                </c:pt>
                <c:pt idx="208">
                  <c:v>80.2325581395</c:v>
                </c:pt>
                <c:pt idx="209">
                  <c:v>80.2325581395</c:v>
                </c:pt>
                <c:pt idx="210">
                  <c:v>80.813953488400003</c:v>
                </c:pt>
                <c:pt idx="211">
                  <c:v>80.813953488400003</c:v>
                </c:pt>
                <c:pt idx="212">
                  <c:v>81.395348837200004</c:v>
                </c:pt>
                <c:pt idx="213">
                  <c:v>81.395348837200004</c:v>
                </c:pt>
                <c:pt idx="214">
                  <c:v>81.395348837200004</c:v>
                </c:pt>
                <c:pt idx="215">
                  <c:v>81.395348837200004</c:v>
                </c:pt>
                <c:pt idx="216">
                  <c:v>81.395348837200004</c:v>
                </c:pt>
                <c:pt idx="217">
                  <c:v>81.395348837200004</c:v>
                </c:pt>
                <c:pt idx="218">
                  <c:v>81.395348837200004</c:v>
                </c:pt>
                <c:pt idx="219">
                  <c:v>81.395348837200004</c:v>
                </c:pt>
                <c:pt idx="220">
                  <c:v>81.976744185999991</c:v>
                </c:pt>
                <c:pt idx="221">
                  <c:v>81.976744185999991</c:v>
                </c:pt>
                <c:pt idx="222">
                  <c:v>81.976744185999991</c:v>
                </c:pt>
                <c:pt idx="223">
                  <c:v>83.139534883699994</c:v>
                </c:pt>
                <c:pt idx="224">
                  <c:v>83.139534883699994</c:v>
                </c:pt>
                <c:pt idx="225">
                  <c:v>84.302325581399998</c:v>
                </c:pt>
                <c:pt idx="226">
                  <c:v>84.883720930199999</c:v>
                </c:pt>
                <c:pt idx="227">
                  <c:v>84.883720930199999</c:v>
                </c:pt>
                <c:pt idx="228">
                  <c:v>84.883720930199999</c:v>
                </c:pt>
                <c:pt idx="229">
                  <c:v>84.883720930199999</c:v>
                </c:pt>
                <c:pt idx="230">
                  <c:v>84.883720930199999</c:v>
                </c:pt>
                <c:pt idx="231">
                  <c:v>85.465116279100002</c:v>
                </c:pt>
                <c:pt idx="232">
                  <c:v>85.465116279100002</c:v>
                </c:pt>
                <c:pt idx="233">
                  <c:v>85.465116279100002</c:v>
                </c:pt>
                <c:pt idx="234">
                  <c:v>85.465116279100002</c:v>
                </c:pt>
                <c:pt idx="235">
                  <c:v>85.465116279100002</c:v>
                </c:pt>
                <c:pt idx="236">
                  <c:v>85.465116279100002</c:v>
                </c:pt>
                <c:pt idx="237">
                  <c:v>86.046511627900003</c:v>
                </c:pt>
                <c:pt idx="238">
                  <c:v>86.046511627900003</c:v>
                </c:pt>
                <c:pt idx="239">
                  <c:v>86.046511627900003</c:v>
                </c:pt>
                <c:pt idx="240">
                  <c:v>86.046511627900003</c:v>
                </c:pt>
                <c:pt idx="241">
                  <c:v>86.046511627900003</c:v>
                </c:pt>
                <c:pt idx="242">
                  <c:v>86.046511627900003</c:v>
                </c:pt>
                <c:pt idx="243">
                  <c:v>86.627906976700004</c:v>
                </c:pt>
                <c:pt idx="244">
                  <c:v>86.627906976700004</c:v>
                </c:pt>
                <c:pt idx="245">
                  <c:v>86.627906976700004</c:v>
                </c:pt>
                <c:pt idx="246">
                  <c:v>87.209302325600007</c:v>
                </c:pt>
                <c:pt idx="247">
                  <c:v>87.790697674399993</c:v>
                </c:pt>
                <c:pt idx="248">
                  <c:v>87.790697674399993</c:v>
                </c:pt>
                <c:pt idx="249">
                  <c:v>87.790697674399993</c:v>
                </c:pt>
                <c:pt idx="250">
                  <c:v>87.790697674399993</c:v>
                </c:pt>
                <c:pt idx="251">
                  <c:v>87.790697674399993</c:v>
                </c:pt>
                <c:pt idx="252">
                  <c:v>87.790697674399993</c:v>
                </c:pt>
                <c:pt idx="253">
                  <c:v>87.790697674399993</c:v>
                </c:pt>
                <c:pt idx="254">
                  <c:v>87.790697674399993</c:v>
                </c:pt>
                <c:pt idx="255">
                  <c:v>87.790697674399993</c:v>
                </c:pt>
                <c:pt idx="256">
                  <c:v>87.790697674399993</c:v>
                </c:pt>
                <c:pt idx="257">
                  <c:v>87.790697674399993</c:v>
                </c:pt>
                <c:pt idx="258">
                  <c:v>87.790697674399993</c:v>
                </c:pt>
                <c:pt idx="259">
                  <c:v>88.372093023299996</c:v>
                </c:pt>
                <c:pt idx="260">
                  <c:v>88.372093023299996</c:v>
                </c:pt>
                <c:pt idx="261">
                  <c:v>88.953488372099997</c:v>
                </c:pt>
                <c:pt idx="262">
                  <c:v>88.953488372099997</c:v>
                </c:pt>
                <c:pt idx="263">
                  <c:v>88.953488372099997</c:v>
                </c:pt>
                <c:pt idx="264">
                  <c:v>88.953488372099997</c:v>
                </c:pt>
                <c:pt idx="265">
                  <c:v>88.953488372099997</c:v>
                </c:pt>
                <c:pt idx="266">
                  <c:v>88.953488372099997</c:v>
                </c:pt>
                <c:pt idx="267">
                  <c:v>88.953488372099997</c:v>
                </c:pt>
                <c:pt idx="268">
                  <c:v>88.953488372099997</c:v>
                </c:pt>
                <c:pt idx="269">
                  <c:v>88.953488372099997</c:v>
                </c:pt>
                <c:pt idx="270">
                  <c:v>88.953488372099997</c:v>
                </c:pt>
                <c:pt idx="271">
                  <c:v>88.953488372099997</c:v>
                </c:pt>
                <c:pt idx="272">
                  <c:v>88.953488372099997</c:v>
                </c:pt>
                <c:pt idx="273">
                  <c:v>88.953488372099997</c:v>
                </c:pt>
                <c:pt idx="274">
                  <c:v>88.953488372099997</c:v>
                </c:pt>
                <c:pt idx="275">
                  <c:v>88.953488372099997</c:v>
                </c:pt>
                <c:pt idx="276">
                  <c:v>89.534883720899998</c:v>
                </c:pt>
                <c:pt idx="277">
                  <c:v>90.697674418600002</c:v>
                </c:pt>
                <c:pt idx="278">
                  <c:v>92.441860465100007</c:v>
                </c:pt>
                <c:pt idx="279">
                  <c:v>92.441860465100007</c:v>
                </c:pt>
                <c:pt idx="280">
                  <c:v>92.441860465100007</c:v>
                </c:pt>
                <c:pt idx="281">
                  <c:v>92.441860465100007</c:v>
                </c:pt>
                <c:pt idx="282">
                  <c:v>92.441860465100007</c:v>
                </c:pt>
                <c:pt idx="283">
                  <c:v>92.441860465100007</c:v>
                </c:pt>
                <c:pt idx="284">
                  <c:v>92.441860465100007</c:v>
                </c:pt>
                <c:pt idx="285">
                  <c:v>92.441860465100007</c:v>
                </c:pt>
                <c:pt idx="286">
                  <c:v>92.441860465100007</c:v>
                </c:pt>
                <c:pt idx="287">
                  <c:v>93.604651162799996</c:v>
                </c:pt>
                <c:pt idx="288">
                  <c:v>94.186046511599997</c:v>
                </c:pt>
                <c:pt idx="289">
                  <c:v>94.7674418605</c:v>
                </c:pt>
                <c:pt idx="290">
                  <c:v>95.348837209300001</c:v>
                </c:pt>
                <c:pt idx="291">
                  <c:v>96.511627906999991</c:v>
                </c:pt>
                <c:pt idx="292">
                  <c:v>96.511627906999991</c:v>
                </c:pt>
                <c:pt idx="293">
                  <c:v>96.511627906999991</c:v>
                </c:pt>
                <c:pt idx="294">
                  <c:v>96.511627906999991</c:v>
                </c:pt>
                <c:pt idx="295">
                  <c:v>96.511627906999991</c:v>
                </c:pt>
                <c:pt idx="296">
                  <c:v>96.511627906999991</c:v>
                </c:pt>
                <c:pt idx="297">
                  <c:v>96.511627906999991</c:v>
                </c:pt>
                <c:pt idx="298">
                  <c:v>96.511627906999991</c:v>
                </c:pt>
                <c:pt idx="299">
                  <c:v>96.511627906999991</c:v>
                </c:pt>
                <c:pt idx="300">
                  <c:v>96.511627906999991</c:v>
                </c:pt>
                <c:pt idx="301">
                  <c:v>97.674418604699994</c:v>
                </c:pt>
                <c:pt idx="302">
                  <c:v>98.255813953500009</c:v>
                </c:pt>
                <c:pt idx="303">
                  <c:v>98.255813953500009</c:v>
                </c:pt>
                <c:pt idx="304">
                  <c:v>98.837209302299996</c:v>
                </c:pt>
                <c:pt idx="305">
                  <c:v>98.837209302299996</c:v>
                </c:pt>
                <c:pt idx="306">
                  <c:v>98.837209302299996</c:v>
                </c:pt>
                <c:pt idx="307">
                  <c:v>98.837209302299996</c:v>
                </c:pt>
                <c:pt idx="308">
                  <c:v>98.837209302299996</c:v>
                </c:pt>
                <c:pt idx="309">
                  <c:v>98.837209302299996</c:v>
                </c:pt>
                <c:pt idx="310">
                  <c:v>98.837209302299996</c:v>
                </c:pt>
                <c:pt idx="311">
                  <c:v>99.418604651199999</c:v>
                </c:pt>
                <c:pt idx="312">
                  <c:v>99.418604651199999</c:v>
                </c:pt>
                <c:pt idx="313">
                  <c:v>99.418604651199999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Line-level model (optimistic)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Sheet1!$E$2:$E$102</c:f>
              <c:numCache>
                <c:formatCode>General</c:formatCode>
                <c:ptCount val="101"/>
                <c:pt idx="0">
                  <c:v>4.8236474492599995E-4</c:v>
                </c:pt>
                <c:pt idx="1">
                  <c:v>1.00042448098</c:v>
                </c:pt>
                <c:pt idx="2">
                  <c:v>2.0003665972100002</c:v>
                </c:pt>
                <c:pt idx="3">
                  <c:v>3.0003087134399999</c:v>
                </c:pt>
                <c:pt idx="4">
                  <c:v>4.0002508296699997</c:v>
                </c:pt>
                <c:pt idx="5">
                  <c:v>5.0001929458999994</c:v>
                </c:pt>
                <c:pt idx="6">
                  <c:v>6.00013506213</c:v>
                </c:pt>
                <c:pt idx="7">
                  <c:v>7.0000771783599998</c:v>
                </c:pt>
                <c:pt idx="8">
                  <c:v>8.0000192945900004</c:v>
                </c:pt>
                <c:pt idx="9">
                  <c:v>8.9999614108199992</c:v>
                </c:pt>
                <c:pt idx="10">
                  <c:v>9.9999035270499999</c:v>
                </c:pt>
                <c:pt idx="11">
                  <c:v>10.9998456433</c:v>
                </c:pt>
                <c:pt idx="12">
                  <c:v>11.9997877595</c:v>
                </c:pt>
                <c:pt idx="13">
                  <c:v>12.9997298757</c:v>
                </c:pt>
                <c:pt idx="14">
                  <c:v>13.999671992000001</c:v>
                </c:pt>
                <c:pt idx="15">
                  <c:v>14.999614108199999</c:v>
                </c:pt>
                <c:pt idx="16">
                  <c:v>15.999556224399999</c:v>
                </c:pt>
                <c:pt idx="17">
                  <c:v>16.999498340700001</c:v>
                </c:pt>
                <c:pt idx="18">
                  <c:v>17.9994404569</c:v>
                </c:pt>
                <c:pt idx="19">
                  <c:v>18.9993825731</c:v>
                </c:pt>
                <c:pt idx="20">
                  <c:v>19.999324689399998</c:v>
                </c:pt>
                <c:pt idx="21">
                  <c:v>20.999266805600001</c:v>
                </c:pt>
                <c:pt idx="22">
                  <c:v>21.999208921800001</c:v>
                </c:pt>
                <c:pt idx="23">
                  <c:v>22.999151038000001</c:v>
                </c:pt>
                <c:pt idx="24">
                  <c:v>23.999093154299999</c:v>
                </c:pt>
                <c:pt idx="25">
                  <c:v>24.999035270499999</c:v>
                </c:pt>
                <c:pt idx="26">
                  <c:v>25.998977386700002</c:v>
                </c:pt>
                <c:pt idx="27">
                  <c:v>26.998919503000003</c:v>
                </c:pt>
                <c:pt idx="28">
                  <c:v>27.998861619199999</c:v>
                </c:pt>
                <c:pt idx="29">
                  <c:v>28.998803735399996</c:v>
                </c:pt>
                <c:pt idx="30">
                  <c:v>29.998745851699997</c:v>
                </c:pt>
                <c:pt idx="31">
                  <c:v>30.9986879679</c:v>
                </c:pt>
                <c:pt idx="32">
                  <c:v>31.9986300841</c:v>
                </c:pt>
                <c:pt idx="33">
                  <c:v>32.998572200399998</c:v>
                </c:pt>
                <c:pt idx="34">
                  <c:v>33.998514316600001</c:v>
                </c:pt>
                <c:pt idx="35">
                  <c:v>34.998456432800005</c:v>
                </c:pt>
                <c:pt idx="36">
                  <c:v>35.998398549000001</c:v>
                </c:pt>
                <c:pt idx="37">
                  <c:v>36.998340665299999</c:v>
                </c:pt>
                <c:pt idx="38">
                  <c:v>37.998282781499995</c:v>
                </c:pt>
                <c:pt idx="39">
                  <c:v>38.998224897699998</c:v>
                </c:pt>
                <c:pt idx="40">
                  <c:v>39.998167014000003</c:v>
                </c:pt>
                <c:pt idx="41">
                  <c:v>40.9981091302</c:v>
                </c:pt>
                <c:pt idx="42">
                  <c:v>41.998051246399996</c:v>
                </c:pt>
                <c:pt idx="43">
                  <c:v>42.997993362700001</c:v>
                </c:pt>
                <c:pt idx="44">
                  <c:v>43.997935478900004</c:v>
                </c:pt>
                <c:pt idx="45">
                  <c:v>44.9978775951</c:v>
                </c:pt>
                <c:pt idx="46">
                  <c:v>45.997819711399998</c:v>
                </c:pt>
                <c:pt idx="47">
                  <c:v>46.997761827600002</c:v>
                </c:pt>
                <c:pt idx="48">
                  <c:v>47.997703943800005</c:v>
                </c:pt>
                <c:pt idx="49">
                  <c:v>48.997646060000001</c:v>
                </c:pt>
                <c:pt idx="50">
                  <c:v>49.997588176299999</c:v>
                </c:pt>
                <c:pt idx="51">
                  <c:v>50.997530292500002</c:v>
                </c:pt>
                <c:pt idx="52">
                  <c:v>51.997472408699998</c:v>
                </c:pt>
                <c:pt idx="53">
                  <c:v>52.997414524999996</c:v>
                </c:pt>
                <c:pt idx="54">
                  <c:v>53.9973566412</c:v>
                </c:pt>
                <c:pt idx="55">
                  <c:v>54.997298757400003</c:v>
                </c:pt>
                <c:pt idx="56">
                  <c:v>55.997240873700008</c:v>
                </c:pt>
                <c:pt idx="57">
                  <c:v>56.997182989899997</c:v>
                </c:pt>
                <c:pt idx="58">
                  <c:v>57.9971251061</c:v>
                </c:pt>
                <c:pt idx="59">
                  <c:v>58.997067222399998</c:v>
                </c:pt>
                <c:pt idx="60">
                  <c:v>59.997009338600002</c:v>
                </c:pt>
                <c:pt idx="61">
                  <c:v>60.996951454799998</c:v>
                </c:pt>
                <c:pt idx="62">
                  <c:v>61.996893571000001</c:v>
                </c:pt>
                <c:pt idx="63">
                  <c:v>62.996835687299999</c:v>
                </c:pt>
                <c:pt idx="64">
                  <c:v>63.996777803500002</c:v>
                </c:pt>
                <c:pt idx="65">
                  <c:v>64.996719919699999</c:v>
                </c:pt>
                <c:pt idx="66">
                  <c:v>65.996662036000004</c:v>
                </c:pt>
                <c:pt idx="67">
                  <c:v>66.996604152200007</c:v>
                </c:pt>
                <c:pt idx="68">
                  <c:v>67.99654626840001</c:v>
                </c:pt>
                <c:pt idx="69">
                  <c:v>68.996488384700001</c:v>
                </c:pt>
                <c:pt idx="70">
                  <c:v>69.996430500900004</c:v>
                </c:pt>
                <c:pt idx="71">
                  <c:v>70.996372617100008</c:v>
                </c:pt>
                <c:pt idx="72">
                  <c:v>71.996314733300011</c:v>
                </c:pt>
                <c:pt idx="73">
                  <c:v>72.996256849600002</c:v>
                </c:pt>
                <c:pt idx="74">
                  <c:v>73.996198965799991</c:v>
                </c:pt>
                <c:pt idx="75">
                  <c:v>74.996141081999994</c:v>
                </c:pt>
                <c:pt idx="76">
                  <c:v>75.996083198299999</c:v>
                </c:pt>
                <c:pt idx="77">
                  <c:v>76.996025314500002</c:v>
                </c:pt>
                <c:pt idx="78">
                  <c:v>77.995967430699991</c:v>
                </c:pt>
                <c:pt idx="79">
                  <c:v>78.995909546999997</c:v>
                </c:pt>
                <c:pt idx="80">
                  <c:v>79.9958516632</c:v>
                </c:pt>
                <c:pt idx="81">
                  <c:v>80.995793779400003</c:v>
                </c:pt>
                <c:pt idx="82">
                  <c:v>81.995735895699994</c:v>
                </c:pt>
                <c:pt idx="83">
                  <c:v>82.995678011899997</c:v>
                </c:pt>
                <c:pt idx="84">
                  <c:v>83.995620128100001</c:v>
                </c:pt>
                <c:pt idx="85">
                  <c:v>84.995562244300004</c:v>
                </c:pt>
                <c:pt idx="86">
                  <c:v>85.995504360599995</c:v>
                </c:pt>
                <c:pt idx="87">
                  <c:v>86.995446476799998</c:v>
                </c:pt>
                <c:pt idx="88">
                  <c:v>87.995388593000001</c:v>
                </c:pt>
                <c:pt idx="89">
                  <c:v>88.995330709300006</c:v>
                </c:pt>
                <c:pt idx="90">
                  <c:v>89.995272825499995</c:v>
                </c:pt>
                <c:pt idx="91">
                  <c:v>90.995214941699999</c:v>
                </c:pt>
                <c:pt idx="92">
                  <c:v>91.995157058000004</c:v>
                </c:pt>
                <c:pt idx="93">
                  <c:v>92.995099174200007</c:v>
                </c:pt>
                <c:pt idx="94">
                  <c:v>93.99504129040001</c:v>
                </c:pt>
                <c:pt idx="95">
                  <c:v>94.994983406700001</c:v>
                </c:pt>
                <c:pt idx="96">
                  <c:v>95.994925522900004</c:v>
                </c:pt>
                <c:pt idx="97">
                  <c:v>96.994867639100008</c:v>
                </c:pt>
                <c:pt idx="98">
                  <c:v>97.994809755300011</c:v>
                </c:pt>
                <c:pt idx="99">
                  <c:v>98.994751871600002</c:v>
                </c:pt>
                <c:pt idx="100">
                  <c:v>99.994693987800005</c:v>
                </c:pt>
              </c:numCache>
            </c:numRef>
          </c:xVal>
          <c:yVal>
            <c:numRef>
              <c:f>Sheet1!$F$2:$F$102</c:f>
              <c:numCache>
                <c:formatCode>General</c:formatCode>
                <c:ptCount val="101"/>
                <c:pt idx="0">
                  <c:v>0.58139534883699995</c:v>
                </c:pt>
                <c:pt idx="1">
                  <c:v>9.88372093023</c:v>
                </c:pt>
                <c:pt idx="2">
                  <c:v>17.4418604651</c:v>
                </c:pt>
                <c:pt idx="3">
                  <c:v>20.348837209300001</c:v>
                </c:pt>
                <c:pt idx="4">
                  <c:v>27.325581395300002</c:v>
                </c:pt>
                <c:pt idx="5">
                  <c:v>32.5581395349</c:v>
                </c:pt>
                <c:pt idx="6">
                  <c:v>36.627906976699997</c:v>
                </c:pt>
                <c:pt idx="7">
                  <c:v>39.534883720899998</c:v>
                </c:pt>
                <c:pt idx="8">
                  <c:v>39.534883720899998</c:v>
                </c:pt>
                <c:pt idx="9">
                  <c:v>39.534883720899998</c:v>
                </c:pt>
                <c:pt idx="10">
                  <c:v>47.674418604699994</c:v>
                </c:pt>
                <c:pt idx="11">
                  <c:v>48.837209302299996</c:v>
                </c:pt>
                <c:pt idx="12">
                  <c:v>48.837209302299996</c:v>
                </c:pt>
                <c:pt idx="13">
                  <c:v>48.837209302299996</c:v>
                </c:pt>
                <c:pt idx="14">
                  <c:v>48.837209302299996</c:v>
                </c:pt>
                <c:pt idx="15">
                  <c:v>58.139534883699994</c:v>
                </c:pt>
                <c:pt idx="16">
                  <c:v>58.139534883699994</c:v>
                </c:pt>
                <c:pt idx="17">
                  <c:v>58.720930232599997</c:v>
                </c:pt>
                <c:pt idx="18">
                  <c:v>63.372093023300003</c:v>
                </c:pt>
                <c:pt idx="19">
                  <c:v>63.372093023300003</c:v>
                </c:pt>
                <c:pt idx="20">
                  <c:v>72.093023255800006</c:v>
                </c:pt>
                <c:pt idx="21">
                  <c:v>72.674418604699994</c:v>
                </c:pt>
                <c:pt idx="22">
                  <c:v>72.674418604699994</c:v>
                </c:pt>
                <c:pt idx="23">
                  <c:v>72.674418604699994</c:v>
                </c:pt>
                <c:pt idx="24">
                  <c:v>75</c:v>
                </c:pt>
                <c:pt idx="25">
                  <c:v>75</c:v>
                </c:pt>
                <c:pt idx="26">
                  <c:v>75</c:v>
                </c:pt>
                <c:pt idx="27">
                  <c:v>75</c:v>
                </c:pt>
                <c:pt idx="28">
                  <c:v>75</c:v>
                </c:pt>
                <c:pt idx="29">
                  <c:v>75</c:v>
                </c:pt>
                <c:pt idx="30">
                  <c:v>82.558139534899993</c:v>
                </c:pt>
                <c:pt idx="31">
                  <c:v>83.139534883699994</c:v>
                </c:pt>
                <c:pt idx="32">
                  <c:v>84.883720930199999</c:v>
                </c:pt>
                <c:pt idx="33">
                  <c:v>84.883720930199999</c:v>
                </c:pt>
                <c:pt idx="34">
                  <c:v>87.209302325600007</c:v>
                </c:pt>
                <c:pt idx="35">
                  <c:v>88.372093023299996</c:v>
                </c:pt>
                <c:pt idx="36">
                  <c:v>89.534883720899998</c:v>
                </c:pt>
                <c:pt idx="37">
                  <c:v>89.534883720899998</c:v>
                </c:pt>
                <c:pt idx="38">
                  <c:v>89.534883720899998</c:v>
                </c:pt>
                <c:pt idx="39">
                  <c:v>91.279069767400003</c:v>
                </c:pt>
                <c:pt idx="40">
                  <c:v>94.186046511599997</c:v>
                </c:pt>
                <c:pt idx="41">
                  <c:v>94.186046511599997</c:v>
                </c:pt>
                <c:pt idx="42">
                  <c:v>95.930232558100002</c:v>
                </c:pt>
                <c:pt idx="43">
                  <c:v>96.511627906999991</c:v>
                </c:pt>
                <c:pt idx="44">
                  <c:v>97.674418604699994</c:v>
                </c:pt>
                <c:pt idx="45">
                  <c:v>97.674418604699994</c:v>
                </c:pt>
                <c:pt idx="46">
                  <c:v>99.418604651199999</c:v>
                </c:pt>
                <c:pt idx="47">
                  <c:v>99.418604651199999</c:v>
                </c:pt>
                <c:pt idx="48">
                  <c:v>99.418604651199999</c:v>
                </c:pt>
                <c:pt idx="49">
                  <c:v>99.418604651199999</c:v>
                </c:pt>
                <c:pt idx="50">
                  <c:v>99.418604651199999</c:v>
                </c:pt>
                <c:pt idx="51">
                  <c:v>99.418604651199999</c:v>
                </c:pt>
                <c:pt idx="52">
                  <c:v>99.418604651199999</c:v>
                </c:pt>
                <c:pt idx="53">
                  <c:v>99.418604651199999</c:v>
                </c:pt>
                <c:pt idx="54">
                  <c:v>99.418604651199999</c:v>
                </c:pt>
                <c:pt idx="55">
                  <c:v>99.418604651199999</c:v>
                </c:pt>
                <c:pt idx="56">
                  <c:v>99.418604651199999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</c:ser>
        <c:ser>
          <c:idx val="6"/>
          <c:order val="3"/>
          <c:tx>
            <c:strRef>
              <c:f>Sheet1!$H$1</c:f>
              <c:strCache>
                <c:ptCount val="1"/>
                <c:pt idx="0">
                  <c:v>Line-level model (average)</c:v>
                </c:pt>
              </c:strCache>
            </c:strRef>
          </c:tx>
          <c:spPr>
            <a:ln>
              <a:solidFill>
                <a:schemeClr val="tx1"/>
              </a:solidFill>
              <a:prstDash val="dashDot"/>
            </a:ln>
          </c:spPr>
          <c:marker>
            <c:symbol val="none"/>
          </c:marker>
          <c:xVal>
            <c:numRef>
              <c:f>Sheet1!$G$2:$G$102</c:f>
              <c:numCache>
                <c:formatCode>General</c:formatCode>
                <c:ptCount val="101"/>
                <c:pt idx="0">
                  <c:v>4.8236474492599995E-4</c:v>
                </c:pt>
                <c:pt idx="1">
                  <c:v>1.00042448098</c:v>
                </c:pt>
                <c:pt idx="2">
                  <c:v>2.0003665972100002</c:v>
                </c:pt>
                <c:pt idx="3">
                  <c:v>3.0003087134399999</c:v>
                </c:pt>
                <c:pt idx="4">
                  <c:v>4.0002508296699997</c:v>
                </c:pt>
                <c:pt idx="5">
                  <c:v>5.0001929458999994</c:v>
                </c:pt>
                <c:pt idx="6">
                  <c:v>6.00013506213</c:v>
                </c:pt>
                <c:pt idx="7">
                  <c:v>7.0000771783599998</c:v>
                </c:pt>
                <c:pt idx="8">
                  <c:v>8.0000192945900004</c:v>
                </c:pt>
                <c:pt idx="9">
                  <c:v>8.9999614108199992</c:v>
                </c:pt>
                <c:pt idx="10">
                  <c:v>9.9999035270499999</c:v>
                </c:pt>
                <c:pt idx="11">
                  <c:v>10.9998456433</c:v>
                </c:pt>
                <c:pt idx="12">
                  <c:v>11.9997877595</c:v>
                </c:pt>
                <c:pt idx="13">
                  <c:v>12.9997298757</c:v>
                </c:pt>
                <c:pt idx="14">
                  <c:v>13.999671992000001</c:v>
                </c:pt>
                <c:pt idx="15">
                  <c:v>14.999614108199999</c:v>
                </c:pt>
                <c:pt idx="16">
                  <c:v>15.999556224399999</c:v>
                </c:pt>
                <c:pt idx="17">
                  <c:v>16.999498340700001</c:v>
                </c:pt>
                <c:pt idx="18">
                  <c:v>17.9994404569</c:v>
                </c:pt>
                <c:pt idx="19">
                  <c:v>18.9993825731</c:v>
                </c:pt>
                <c:pt idx="20">
                  <c:v>19.999324689399998</c:v>
                </c:pt>
                <c:pt idx="21">
                  <c:v>20.999266805600001</c:v>
                </c:pt>
                <c:pt idx="22">
                  <c:v>21.999208921800001</c:v>
                </c:pt>
                <c:pt idx="23">
                  <c:v>22.999151038000001</c:v>
                </c:pt>
                <c:pt idx="24">
                  <c:v>23.999093154299999</c:v>
                </c:pt>
                <c:pt idx="25">
                  <c:v>24.999035270499999</c:v>
                </c:pt>
                <c:pt idx="26">
                  <c:v>25.998977386700002</c:v>
                </c:pt>
                <c:pt idx="27">
                  <c:v>26.998919503000003</c:v>
                </c:pt>
                <c:pt idx="28">
                  <c:v>27.998861619199999</c:v>
                </c:pt>
                <c:pt idx="29">
                  <c:v>28.998803735399996</c:v>
                </c:pt>
                <c:pt idx="30">
                  <c:v>29.998745851699997</c:v>
                </c:pt>
                <c:pt idx="31">
                  <c:v>30.9986879679</c:v>
                </c:pt>
                <c:pt idx="32">
                  <c:v>31.9986300841</c:v>
                </c:pt>
                <c:pt idx="33">
                  <c:v>32.998572200399998</c:v>
                </c:pt>
                <c:pt idx="34">
                  <c:v>33.998514316600001</c:v>
                </c:pt>
                <c:pt idx="35">
                  <c:v>34.998456432800005</c:v>
                </c:pt>
                <c:pt idx="36">
                  <c:v>35.998398549000001</c:v>
                </c:pt>
                <c:pt idx="37">
                  <c:v>36.998340665299999</c:v>
                </c:pt>
                <c:pt idx="38">
                  <c:v>37.998282781499995</c:v>
                </c:pt>
                <c:pt idx="39">
                  <c:v>38.998224897699998</c:v>
                </c:pt>
                <c:pt idx="40">
                  <c:v>39.998167014000003</c:v>
                </c:pt>
                <c:pt idx="41">
                  <c:v>40.9981091302</c:v>
                </c:pt>
                <c:pt idx="42">
                  <c:v>41.998051246399996</c:v>
                </c:pt>
                <c:pt idx="43">
                  <c:v>42.997993362700001</c:v>
                </c:pt>
                <c:pt idx="44">
                  <c:v>43.997935478900004</c:v>
                </c:pt>
                <c:pt idx="45">
                  <c:v>44.9978775951</c:v>
                </c:pt>
                <c:pt idx="46">
                  <c:v>45.997819711399998</c:v>
                </c:pt>
                <c:pt idx="47">
                  <c:v>46.997761827600002</c:v>
                </c:pt>
                <c:pt idx="48">
                  <c:v>47.997703943800005</c:v>
                </c:pt>
                <c:pt idx="49">
                  <c:v>48.997646060000001</c:v>
                </c:pt>
                <c:pt idx="50">
                  <c:v>49.997588176299999</c:v>
                </c:pt>
                <c:pt idx="51">
                  <c:v>50.997530292500002</c:v>
                </c:pt>
                <c:pt idx="52">
                  <c:v>51.997472408699998</c:v>
                </c:pt>
                <c:pt idx="53">
                  <c:v>52.997414524999996</c:v>
                </c:pt>
                <c:pt idx="54">
                  <c:v>53.9973566412</c:v>
                </c:pt>
                <c:pt idx="55">
                  <c:v>54.997298757400003</c:v>
                </c:pt>
                <c:pt idx="56">
                  <c:v>55.997240873700008</c:v>
                </c:pt>
                <c:pt idx="57">
                  <c:v>56.997182989899997</c:v>
                </c:pt>
                <c:pt idx="58">
                  <c:v>57.9971251061</c:v>
                </c:pt>
                <c:pt idx="59">
                  <c:v>58.997067222399998</c:v>
                </c:pt>
                <c:pt idx="60">
                  <c:v>59.997009338600002</c:v>
                </c:pt>
                <c:pt idx="61">
                  <c:v>60.996951454799998</c:v>
                </c:pt>
                <c:pt idx="62">
                  <c:v>61.996893571000001</c:v>
                </c:pt>
                <c:pt idx="63">
                  <c:v>62.996835687299999</c:v>
                </c:pt>
                <c:pt idx="64">
                  <c:v>63.996777803500002</c:v>
                </c:pt>
                <c:pt idx="65">
                  <c:v>64.996719919699999</c:v>
                </c:pt>
                <c:pt idx="66">
                  <c:v>65.996662036000004</c:v>
                </c:pt>
                <c:pt idx="67">
                  <c:v>66.996604152200007</c:v>
                </c:pt>
                <c:pt idx="68">
                  <c:v>67.99654626840001</c:v>
                </c:pt>
                <c:pt idx="69">
                  <c:v>68.996488384700001</c:v>
                </c:pt>
                <c:pt idx="70">
                  <c:v>69.996430500900004</c:v>
                </c:pt>
                <c:pt idx="71">
                  <c:v>70.996372617100008</c:v>
                </c:pt>
                <c:pt idx="72">
                  <c:v>71.996314733300011</c:v>
                </c:pt>
                <c:pt idx="73">
                  <c:v>72.996256849600002</c:v>
                </c:pt>
                <c:pt idx="74">
                  <c:v>73.996198965799991</c:v>
                </c:pt>
                <c:pt idx="75">
                  <c:v>74.996141081999994</c:v>
                </c:pt>
                <c:pt idx="76">
                  <c:v>75.996083198299999</c:v>
                </c:pt>
                <c:pt idx="77">
                  <c:v>76.996025314500002</c:v>
                </c:pt>
                <c:pt idx="78">
                  <c:v>77.995967430699991</c:v>
                </c:pt>
                <c:pt idx="79">
                  <c:v>78.995909546999997</c:v>
                </c:pt>
                <c:pt idx="80">
                  <c:v>79.9958516632</c:v>
                </c:pt>
                <c:pt idx="81">
                  <c:v>80.995793779400003</c:v>
                </c:pt>
                <c:pt idx="82">
                  <c:v>81.995735895699994</c:v>
                </c:pt>
                <c:pt idx="83">
                  <c:v>82.995678011899997</c:v>
                </c:pt>
                <c:pt idx="84">
                  <c:v>83.995620128100001</c:v>
                </c:pt>
                <c:pt idx="85">
                  <c:v>84.995562244300004</c:v>
                </c:pt>
                <c:pt idx="86">
                  <c:v>85.995504360599995</c:v>
                </c:pt>
                <c:pt idx="87">
                  <c:v>86.995446476799998</c:v>
                </c:pt>
                <c:pt idx="88">
                  <c:v>87.995388593000001</c:v>
                </c:pt>
                <c:pt idx="89">
                  <c:v>88.995330709300006</c:v>
                </c:pt>
                <c:pt idx="90">
                  <c:v>89.995272825499995</c:v>
                </c:pt>
                <c:pt idx="91">
                  <c:v>90.995214941699999</c:v>
                </c:pt>
                <c:pt idx="92">
                  <c:v>91.995157058000004</c:v>
                </c:pt>
                <c:pt idx="93">
                  <c:v>92.995099174200007</c:v>
                </c:pt>
                <c:pt idx="94">
                  <c:v>93.99504129040001</c:v>
                </c:pt>
                <c:pt idx="95">
                  <c:v>94.994983406700001</c:v>
                </c:pt>
                <c:pt idx="96">
                  <c:v>95.994925522900004</c:v>
                </c:pt>
                <c:pt idx="97">
                  <c:v>96.994867639100008</c:v>
                </c:pt>
                <c:pt idx="98">
                  <c:v>97.994809755300011</c:v>
                </c:pt>
                <c:pt idx="99">
                  <c:v>98.994751871600002</c:v>
                </c:pt>
                <c:pt idx="100">
                  <c:v>99.994693987800005</c:v>
                </c:pt>
              </c:numCache>
            </c:numRef>
          </c:xVal>
          <c:yVal>
            <c:numRef>
              <c:f>Sheet1!$H$2:$H$102</c:f>
              <c:numCache>
                <c:formatCode>General</c:formatCode>
                <c:ptCount val="101"/>
                <c:pt idx="0">
                  <c:v>0.58139534883699995</c:v>
                </c:pt>
                <c:pt idx="1">
                  <c:v>5.66970964232</c:v>
                </c:pt>
                <c:pt idx="2">
                  <c:v>10.6633330482</c:v>
                </c:pt>
                <c:pt idx="3">
                  <c:v>12.560292250399998</c:v>
                </c:pt>
                <c:pt idx="4">
                  <c:v>18.862209834999998</c:v>
                </c:pt>
                <c:pt idx="5">
                  <c:v>22.8489207985</c:v>
                </c:pt>
                <c:pt idx="6">
                  <c:v>26.862486689999997</c:v>
                </c:pt>
                <c:pt idx="7">
                  <c:v>30.447758007800001</c:v>
                </c:pt>
                <c:pt idx="8">
                  <c:v>30.530122348900001</c:v>
                </c:pt>
                <c:pt idx="9">
                  <c:v>30.530122348900001</c:v>
                </c:pt>
                <c:pt idx="10">
                  <c:v>39.133481522000004</c:v>
                </c:pt>
                <c:pt idx="11">
                  <c:v>39.768033017</c:v>
                </c:pt>
                <c:pt idx="12">
                  <c:v>39.768033017</c:v>
                </c:pt>
                <c:pt idx="13">
                  <c:v>39.768033017</c:v>
                </c:pt>
                <c:pt idx="14">
                  <c:v>39.768033017</c:v>
                </c:pt>
                <c:pt idx="15">
                  <c:v>48.377227440200002</c:v>
                </c:pt>
                <c:pt idx="16">
                  <c:v>48.914879710400001</c:v>
                </c:pt>
                <c:pt idx="17">
                  <c:v>50.572876446399995</c:v>
                </c:pt>
                <c:pt idx="18">
                  <c:v>54.813077239100004</c:v>
                </c:pt>
                <c:pt idx="19">
                  <c:v>54.813077239100004</c:v>
                </c:pt>
                <c:pt idx="20">
                  <c:v>63.053248889099997</c:v>
                </c:pt>
                <c:pt idx="21">
                  <c:v>63.773071701999996</c:v>
                </c:pt>
                <c:pt idx="22">
                  <c:v>63.773071701999996</c:v>
                </c:pt>
                <c:pt idx="23">
                  <c:v>63.773071701999996</c:v>
                </c:pt>
                <c:pt idx="24">
                  <c:v>67.8211521745</c:v>
                </c:pt>
                <c:pt idx="25">
                  <c:v>67.8211521745</c:v>
                </c:pt>
                <c:pt idx="26">
                  <c:v>67.8211521745</c:v>
                </c:pt>
                <c:pt idx="27">
                  <c:v>67.8211521745</c:v>
                </c:pt>
                <c:pt idx="28">
                  <c:v>67.8211521745</c:v>
                </c:pt>
                <c:pt idx="29">
                  <c:v>67.8211521745</c:v>
                </c:pt>
                <c:pt idx="30">
                  <c:v>76.976524579900001</c:v>
                </c:pt>
                <c:pt idx="31">
                  <c:v>77.800927109100002</c:v>
                </c:pt>
                <c:pt idx="32">
                  <c:v>80.004415481199999</c:v>
                </c:pt>
                <c:pt idx="33">
                  <c:v>80.442769117200001</c:v>
                </c:pt>
                <c:pt idx="34">
                  <c:v>84.092142999099991</c:v>
                </c:pt>
                <c:pt idx="35">
                  <c:v>85.657438169100004</c:v>
                </c:pt>
                <c:pt idx="36">
                  <c:v>86.820228866700006</c:v>
                </c:pt>
                <c:pt idx="37">
                  <c:v>86.820228866700006</c:v>
                </c:pt>
                <c:pt idx="38">
                  <c:v>86.820228866700006</c:v>
                </c:pt>
                <c:pt idx="39">
                  <c:v>89.641859755200002</c:v>
                </c:pt>
                <c:pt idx="40">
                  <c:v>92.864664082700003</c:v>
                </c:pt>
                <c:pt idx="41">
                  <c:v>93.155361757099996</c:v>
                </c:pt>
                <c:pt idx="42">
                  <c:v>94.909237726100002</c:v>
                </c:pt>
                <c:pt idx="43">
                  <c:v>95.490633074900003</c:v>
                </c:pt>
                <c:pt idx="44">
                  <c:v>97.016795865600002</c:v>
                </c:pt>
                <c:pt idx="45">
                  <c:v>97.016795865600002</c:v>
                </c:pt>
                <c:pt idx="46">
                  <c:v>98.760981912099993</c:v>
                </c:pt>
                <c:pt idx="47">
                  <c:v>98.760981912099993</c:v>
                </c:pt>
                <c:pt idx="48">
                  <c:v>98.760981912099993</c:v>
                </c:pt>
                <c:pt idx="49">
                  <c:v>98.760981912099993</c:v>
                </c:pt>
                <c:pt idx="50">
                  <c:v>98.760981912099993</c:v>
                </c:pt>
                <c:pt idx="51">
                  <c:v>98.760981912099993</c:v>
                </c:pt>
                <c:pt idx="52">
                  <c:v>98.760981912099993</c:v>
                </c:pt>
                <c:pt idx="53">
                  <c:v>98.760981912099993</c:v>
                </c:pt>
                <c:pt idx="54">
                  <c:v>98.760981912099993</c:v>
                </c:pt>
                <c:pt idx="55">
                  <c:v>98.760981912099993</c:v>
                </c:pt>
                <c:pt idx="56">
                  <c:v>98.760981912099993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</c:ser>
        <c:ser>
          <c:idx val="8"/>
          <c:order val="4"/>
          <c:tx>
            <c:strRef>
              <c:f>Sheet1!$J$1</c:f>
              <c:strCache>
                <c:ptCount val="1"/>
                <c:pt idx="0">
                  <c:v>Line-level model (pessimistic)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Sheet1!$I$2:$I$102</c:f>
              <c:numCache>
                <c:formatCode>General</c:formatCode>
                <c:ptCount val="101"/>
                <c:pt idx="0">
                  <c:v>4.8236474492599995E-4</c:v>
                </c:pt>
                <c:pt idx="1">
                  <c:v>1.00042448098</c:v>
                </c:pt>
                <c:pt idx="2">
                  <c:v>2.0003665972100002</c:v>
                </c:pt>
                <c:pt idx="3">
                  <c:v>3.0003087134399999</c:v>
                </c:pt>
                <c:pt idx="4">
                  <c:v>4.0002508296699997</c:v>
                </c:pt>
                <c:pt idx="5">
                  <c:v>5.0001929458999994</c:v>
                </c:pt>
                <c:pt idx="6">
                  <c:v>6.00013506213</c:v>
                </c:pt>
                <c:pt idx="7">
                  <c:v>7.0000771783599998</c:v>
                </c:pt>
                <c:pt idx="8">
                  <c:v>8.0000192945900004</c:v>
                </c:pt>
                <c:pt idx="9">
                  <c:v>8.9999614108199992</c:v>
                </c:pt>
                <c:pt idx="10">
                  <c:v>9.9999035270499999</c:v>
                </c:pt>
                <c:pt idx="11">
                  <c:v>10.9998456433</c:v>
                </c:pt>
                <c:pt idx="12">
                  <c:v>11.9997877595</c:v>
                </c:pt>
                <c:pt idx="13">
                  <c:v>12.9997298757</c:v>
                </c:pt>
                <c:pt idx="14">
                  <c:v>13.999671992000001</c:v>
                </c:pt>
                <c:pt idx="15">
                  <c:v>14.999614108199999</c:v>
                </c:pt>
                <c:pt idx="16">
                  <c:v>15.999556224399999</c:v>
                </c:pt>
                <c:pt idx="17">
                  <c:v>16.999498340700001</c:v>
                </c:pt>
                <c:pt idx="18">
                  <c:v>17.9994404569</c:v>
                </c:pt>
                <c:pt idx="19">
                  <c:v>18.9993825731</c:v>
                </c:pt>
                <c:pt idx="20">
                  <c:v>19.999324689399998</c:v>
                </c:pt>
                <c:pt idx="21">
                  <c:v>20.999266805600001</c:v>
                </c:pt>
                <c:pt idx="22">
                  <c:v>21.999208921800001</c:v>
                </c:pt>
                <c:pt idx="23">
                  <c:v>22.999151038000001</c:v>
                </c:pt>
                <c:pt idx="24">
                  <c:v>23.999093154299999</c:v>
                </c:pt>
                <c:pt idx="25">
                  <c:v>24.999035270499999</c:v>
                </c:pt>
                <c:pt idx="26">
                  <c:v>25.998977386700002</c:v>
                </c:pt>
                <c:pt idx="27">
                  <c:v>26.998919503000003</c:v>
                </c:pt>
                <c:pt idx="28">
                  <c:v>27.998861619199999</c:v>
                </c:pt>
                <c:pt idx="29">
                  <c:v>28.998803735399996</c:v>
                </c:pt>
                <c:pt idx="30">
                  <c:v>29.998745851699997</c:v>
                </c:pt>
                <c:pt idx="31">
                  <c:v>30.9986879679</c:v>
                </c:pt>
                <c:pt idx="32">
                  <c:v>31.9986300841</c:v>
                </c:pt>
                <c:pt idx="33">
                  <c:v>32.998572200399998</c:v>
                </c:pt>
                <c:pt idx="34">
                  <c:v>33.998514316600001</c:v>
                </c:pt>
                <c:pt idx="35">
                  <c:v>34.998456432800005</c:v>
                </c:pt>
                <c:pt idx="36">
                  <c:v>35.998398549000001</c:v>
                </c:pt>
                <c:pt idx="37">
                  <c:v>36.998340665299999</c:v>
                </c:pt>
                <c:pt idx="38">
                  <c:v>37.998282781499995</c:v>
                </c:pt>
                <c:pt idx="39">
                  <c:v>38.998224897699998</c:v>
                </c:pt>
                <c:pt idx="40">
                  <c:v>39.998167014000003</c:v>
                </c:pt>
                <c:pt idx="41">
                  <c:v>40.9981091302</c:v>
                </c:pt>
                <c:pt idx="42">
                  <c:v>41.998051246399996</c:v>
                </c:pt>
                <c:pt idx="43">
                  <c:v>42.997993362700001</c:v>
                </c:pt>
                <c:pt idx="44">
                  <c:v>43.997935478900004</c:v>
                </c:pt>
                <c:pt idx="45">
                  <c:v>44.9978775951</c:v>
                </c:pt>
                <c:pt idx="46">
                  <c:v>45.997819711399998</c:v>
                </c:pt>
                <c:pt idx="47">
                  <c:v>46.997761827600002</c:v>
                </c:pt>
                <c:pt idx="48">
                  <c:v>47.997703943800005</c:v>
                </c:pt>
                <c:pt idx="49">
                  <c:v>48.997646060000001</c:v>
                </c:pt>
                <c:pt idx="50">
                  <c:v>49.997588176299999</c:v>
                </c:pt>
                <c:pt idx="51">
                  <c:v>50.997530292500002</c:v>
                </c:pt>
                <c:pt idx="52">
                  <c:v>51.997472408699998</c:v>
                </c:pt>
                <c:pt idx="53">
                  <c:v>52.997414524999996</c:v>
                </c:pt>
                <c:pt idx="54">
                  <c:v>53.9973566412</c:v>
                </c:pt>
                <c:pt idx="55">
                  <c:v>54.997298757400003</c:v>
                </c:pt>
                <c:pt idx="56">
                  <c:v>55.997240873700008</c:v>
                </c:pt>
                <c:pt idx="57">
                  <c:v>56.997182989899997</c:v>
                </c:pt>
                <c:pt idx="58">
                  <c:v>57.9971251061</c:v>
                </c:pt>
                <c:pt idx="59">
                  <c:v>58.997067222399998</c:v>
                </c:pt>
                <c:pt idx="60">
                  <c:v>59.997009338600002</c:v>
                </c:pt>
                <c:pt idx="61">
                  <c:v>60.996951454799998</c:v>
                </c:pt>
                <c:pt idx="62">
                  <c:v>61.996893571000001</c:v>
                </c:pt>
                <c:pt idx="63">
                  <c:v>62.996835687299999</c:v>
                </c:pt>
                <c:pt idx="64">
                  <c:v>63.996777803500002</c:v>
                </c:pt>
                <c:pt idx="65">
                  <c:v>64.996719919699999</c:v>
                </c:pt>
                <c:pt idx="66">
                  <c:v>65.996662036000004</c:v>
                </c:pt>
                <c:pt idx="67">
                  <c:v>66.996604152200007</c:v>
                </c:pt>
                <c:pt idx="68">
                  <c:v>67.99654626840001</c:v>
                </c:pt>
                <c:pt idx="69">
                  <c:v>68.996488384700001</c:v>
                </c:pt>
                <c:pt idx="70">
                  <c:v>69.996430500900004</c:v>
                </c:pt>
                <c:pt idx="71">
                  <c:v>70.996372617100008</c:v>
                </c:pt>
                <c:pt idx="72">
                  <c:v>71.996314733300011</c:v>
                </c:pt>
                <c:pt idx="73">
                  <c:v>72.996256849600002</c:v>
                </c:pt>
                <c:pt idx="74">
                  <c:v>73.996198965799991</c:v>
                </c:pt>
                <c:pt idx="75">
                  <c:v>74.996141081999994</c:v>
                </c:pt>
                <c:pt idx="76">
                  <c:v>75.996083198299999</c:v>
                </c:pt>
                <c:pt idx="77">
                  <c:v>76.996025314500002</c:v>
                </c:pt>
                <c:pt idx="78">
                  <c:v>77.995967430699991</c:v>
                </c:pt>
                <c:pt idx="79">
                  <c:v>78.995909546999997</c:v>
                </c:pt>
                <c:pt idx="80">
                  <c:v>79.9958516632</c:v>
                </c:pt>
                <c:pt idx="81">
                  <c:v>80.995793779400003</c:v>
                </c:pt>
                <c:pt idx="82">
                  <c:v>81.995735895699994</c:v>
                </c:pt>
                <c:pt idx="83">
                  <c:v>82.995678011899997</c:v>
                </c:pt>
                <c:pt idx="84">
                  <c:v>83.995620128100001</c:v>
                </c:pt>
                <c:pt idx="85">
                  <c:v>84.995562244300004</c:v>
                </c:pt>
                <c:pt idx="86">
                  <c:v>85.995504360599995</c:v>
                </c:pt>
                <c:pt idx="87">
                  <c:v>86.995446476799998</c:v>
                </c:pt>
                <c:pt idx="88">
                  <c:v>87.995388593000001</c:v>
                </c:pt>
                <c:pt idx="89">
                  <c:v>88.995330709300006</c:v>
                </c:pt>
                <c:pt idx="90">
                  <c:v>89.995272825499995</c:v>
                </c:pt>
                <c:pt idx="91">
                  <c:v>90.995214941699999</c:v>
                </c:pt>
                <c:pt idx="92">
                  <c:v>91.995157058000004</c:v>
                </c:pt>
                <c:pt idx="93">
                  <c:v>92.995099174200007</c:v>
                </c:pt>
                <c:pt idx="94">
                  <c:v>93.99504129040001</c:v>
                </c:pt>
                <c:pt idx="95">
                  <c:v>94.994983406700001</c:v>
                </c:pt>
                <c:pt idx="96">
                  <c:v>95.994925522900004</c:v>
                </c:pt>
                <c:pt idx="97">
                  <c:v>96.994867639100008</c:v>
                </c:pt>
                <c:pt idx="98">
                  <c:v>97.994809755300011</c:v>
                </c:pt>
                <c:pt idx="99">
                  <c:v>98.994751871600002</c:v>
                </c:pt>
                <c:pt idx="100">
                  <c:v>99.994693987800005</c:v>
                </c:pt>
              </c:numCache>
            </c:numRef>
          </c:xVal>
          <c:yVal>
            <c:numRef>
              <c:f>Sheet1!$J$2:$J$102</c:f>
              <c:numCache>
                <c:formatCode>General</c:formatCode>
                <c:ptCount val="101"/>
                <c:pt idx="0">
                  <c:v>0.58139534883699995</c:v>
                </c:pt>
                <c:pt idx="1">
                  <c:v>3.4883720930200002</c:v>
                </c:pt>
                <c:pt idx="2">
                  <c:v>6.3953488372100002</c:v>
                </c:pt>
                <c:pt idx="3">
                  <c:v>7.5581395348799996</c:v>
                </c:pt>
                <c:pt idx="4">
                  <c:v>12.7906976744</c:v>
                </c:pt>
                <c:pt idx="5">
                  <c:v>14.5348837209</c:v>
                </c:pt>
                <c:pt idx="6">
                  <c:v>18.023255813999999</c:v>
                </c:pt>
                <c:pt idx="7">
                  <c:v>21.511627907000001</c:v>
                </c:pt>
                <c:pt idx="8">
                  <c:v>21.511627907000001</c:v>
                </c:pt>
                <c:pt idx="9">
                  <c:v>21.511627907000001</c:v>
                </c:pt>
                <c:pt idx="10">
                  <c:v>29.069767441900002</c:v>
                </c:pt>
                <c:pt idx="11">
                  <c:v>29.651162790699999</c:v>
                </c:pt>
                <c:pt idx="12">
                  <c:v>29.651162790699999</c:v>
                </c:pt>
                <c:pt idx="13">
                  <c:v>29.651162790699999</c:v>
                </c:pt>
                <c:pt idx="14">
                  <c:v>29.651162790699999</c:v>
                </c:pt>
                <c:pt idx="15">
                  <c:v>37.7906976744</c:v>
                </c:pt>
                <c:pt idx="16">
                  <c:v>38.372093023300003</c:v>
                </c:pt>
                <c:pt idx="17">
                  <c:v>40.697674418600002</c:v>
                </c:pt>
                <c:pt idx="18">
                  <c:v>45.348837209300001</c:v>
                </c:pt>
                <c:pt idx="19">
                  <c:v>45.348837209300001</c:v>
                </c:pt>
                <c:pt idx="20">
                  <c:v>52.906976744199994</c:v>
                </c:pt>
                <c:pt idx="21">
                  <c:v>54.069767441899998</c:v>
                </c:pt>
                <c:pt idx="22">
                  <c:v>54.069767441899998</c:v>
                </c:pt>
                <c:pt idx="23">
                  <c:v>54.069767441899998</c:v>
                </c:pt>
                <c:pt idx="24">
                  <c:v>58.139534883699994</c:v>
                </c:pt>
                <c:pt idx="25">
                  <c:v>58.139534883699994</c:v>
                </c:pt>
                <c:pt idx="26">
                  <c:v>58.139534883699994</c:v>
                </c:pt>
                <c:pt idx="27">
                  <c:v>58.139534883699994</c:v>
                </c:pt>
                <c:pt idx="28">
                  <c:v>58.139534883699994</c:v>
                </c:pt>
                <c:pt idx="29">
                  <c:v>58.139534883699994</c:v>
                </c:pt>
                <c:pt idx="30">
                  <c:v>67.441860465100007</c:v>
                </c:pt>
                <c:pt idx="31">
                  <c:v>69.7674418605</c:v>
                </c:pt>
                <c:pt idx="32">
                  <c:v>72.093023255800006</c:v>
                </c:pt>
                <c:pt idx="33">
                  <c:v>72.674418604699994</c:v>
                </c:pt>
                <c:pt idx="34">
                  <c:v>77.906976744199994</c:v>
                </c:pt>
                <c:pt idx="35">
                  <c:v>80.2325581395</c:v>
                </c:pt>
                <c:pt idx="36">
                  <c:v>81.395348837200004</c:v>
                </c:pt>
                <c:pt idx="37">
                  <c:v>81.395348837200004</c:v>
                </c:pt>
                <c:pt idx="38">
                  <c:v>81.395348837200004</c:v>
                </c:pt>
                <c:pt idx="39">
                  <c:v>84.302325581399998</c:v>
                </c:pt>
                <c:pt idx="40">
                  <c:v>88.953488372099997</c:v>
                </c:pt>
                <c:pt idx="41">
                  <c:v>89.534883720899998</c:v>
                </c:pt>
                <c:pt idx="42">
                  <c:v>91.860465116300006</c:v>
                </c:pt>
                <c:pt idx="43">
                  <c:v>92.441860465100007</c:v>
                </c:pt>
                <c:pt idx="44">
                  <c:v>94.7674418605</c:v>
                </c:pt>
                <c:pt idx="45">
                  <c:v>94.7674418605</c:v>
                </c:pt>
                <c:pt idx="46">
                  <c:v>96.511627906999991</c:v>
                </c:pt>
                <c:pt idx="47">
                  <c:v>96.511627906999991</c:v>
                </c:pt>
                <c:pt idx="48">
                  <c:v>96.511627906999991</c:v>
                </c:pt>
                <c:pt idx="49">
                  <c:v>96.511627906999991</c:v>
                </c:pt>
                <c:pt idx="50">
                  <c:v>96.511627906999991</c:v>
                </c:pt>
                <c:pt idx="51">
                  <c:v>96.511627906999991</c:v>
                </c:pt>
                <c:pt idx="52">
                  <c:v>96.511627906999991</c:v>
                </c:pt>
                <c:pt idx="53">
                  <c:v>96.511627906999991</c:v>
                </c:pt>
                <c:pt idx="54">
                  <c:v>96.511627906999991</c:v>
                </c:pt>
                <c:pt idx="55">
                  <c:v>96.511627906999991</c:v>
                </c:pt>
                <c:pt idx="56">
                  <c:v>96.511627906999991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765248"/>
        <c:axId val="56099200"/>
      </c:scatterChart>
      <c:valAx>
        <c:axId val="55765248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dirty="0" smtClean="0"/>
                  <a:t>SLOC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56099200"/>
        <c:crosses val="autoZero"/>
        <c:crossBetween val="midCat"/>
        <c:majorUnit val="10"/>
      </c:valAx>
      <c:valAx>
        <c:axId val="5609920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dirty="0" smtClean="0"/>
                  <a:t>Bug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765248"/>
        <c:crosses val="autoZero"/>
        <c:crossBetween val="midCat"/>
      </c:valAx>
    </c:plotArea>
    <c:legend>
      <c:legendPos val="t"/>
      <c:layout/>
      <c:overlay val="0"/>
      <c:spPr>
        <a:solidFill>
          <a:schemeClr val="bg1"/>
        </a:solidFill>
        <a:ln w="3175">
          <a:prstDash val="solid"/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217894086768564"/>
          <c:y val="0.25271137982752157"/>
          <c:w val="0.44884838659873399"/>
          <c:h val="0.5679220566179227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model</c:v>
                </c:pt>
              </c:strCache>
            </c:strRef>
          </c:tx>
          <c:marker>
            <c:symbol val="none"/>
          </c:marker>
          <c:xVal>
            <c:numRef>
              <c:f>Sheet1!$A$2:$A$92</c:f>
              <c:numCache>
                <c:formatCode>General</c:formatCode>
                <c:ptCount val="91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xVal>
          <c:yVal>
            <c:numRef>
              <c:f>Sheet1!$B$2:$B$92</c:f>
              <c:numCache>
                <c:formatCode>General</c:formatCode>
                <c:ptCount val="91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Optimal file-level model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Sheet1!$C$2:$C$87</c:f>
              <c:numCache>
                <c:formatCode>General</c:formatCode>
                <c:ptCount val="86"/>
                <c:pt idx="0">
                  <c:v>0</c:v>
                </c:pt>
                <c:pt idx="1">
                  <c:v>0.28941884695499998</c:v>
                </c:pt>
                <c:pt idx="2">
                  <c:v>1.1229451261899999</c:v>
                </c:pt>
                <c:pt idx="3">
                  <c:v>1.5657559620300001</c:v>
                </c:pt>
                <c:pt idx="4">
                  <c:v>1.88701088215</c:v>
                </c:pt>
                <c:pt idx="5">
                  <c:v>2.54543875897</c:v>
                </c:pt>
                <c:pt idx="6">
                  <c:v>3.6346183530100005</c:v>
                </c:pt>
                <c:pt idx="7">
                  <c:v>3.7417033263900001</c:v>
                </c:pt>
                <c:pt idx="8">
                  <c:v>4.03980473875</c:v>
                </c:pt>
                <c:pt idx="9">
                  <c:v>4.1796905147799999</c:v>
                </c:pt>
                <c:pt idx="10">
                  <c:v>4.41460214556</c:v>
                </c:pt>
                <c:pt idx="11">
                  <c:v>5.2230454580499996</c:v>
                </c:pt>
                <c:pt idx="12">
                  <c:v>5.82021301227</c:v>
                </c:pt>
                <c:pt idx="13">
                  <c:v>6.5505132360899996</c:v>
                </c:pt>
                <c:pt idx="14">
                  <c:v>6.7174114378299992</c:v>
                </c:pt>
                <c:pt idx="15">
                  <c:v>6.8572972138599999</c:v>
                </c:pt>
                <c:pt idx="16">
                  <c:v>7.1660106506099996</c:v>
                </c:pt>
                <c:pt idx="17">
                  <c:v>7.2494597514900008</c:v>
                </c:pt>
                <c:pt idx="18">
                  <c:v>8.30342671915</c:v>
                </c:pt>
                <c:pt idx="19">
                  <c:v>8.5730686115600001</c:v>
                </c:pt>
                <c:pt idx="20">
                  <c:v>8.6237169097800006</c:v>
                </c:pt>
                <c:pt idx="21">
                  <c:v>8.99176121016</c:v>
                </c:pt>
                <c:pt idx="22">
                  <c:v>9.2122018985899992</c:v>
                </c:pt>
                <c:pt idx="23">
                  <c:v>11.5748244192</c:v>
                </c:pt>
                <c:pt idx="24">
                  <c:v>12.1348498881</c:v>
                </c:pt>
                <c:pt idx="25">
                  <c:v>12.391467932399999</c:v>
                </c:pt>
                <c:pt idx="26">
                  <c:v>12.530871343700001</c:v>
                </c:pt>
                <c:pt idx="27">
                  <c:v>12.671239484399999</c:v>
                </c:pt>
                <c:pt idx="28">
                  <c:v>13.093791001</c:v>
                </c:pt>
                <c:pt idx="29">
                  <c:v>13.173381183899998</c:v>
                </c:pt>
                <c:pt idx="30">
                  <c:v>13.3378675619</c:v>
                </c:pt>
                <c:pt idx="31">
                  <c:v>14.3112796172</c:v>
                </c:pt>
                <c:pt idx="32">
                  <c:v>15.191112911900001</c:v>
                </c:pt>
                <c:pt idx="33">
                  <c:v>16.407636798600002</c:v>
                </c:pt>
                <c:pt idx="34">
                  <c:v>16.6189125569</c:v>
                </c:pt>
                <c:pt idx="35">
                  <c:v>16.725515165499999</c:v>
                </c:pt>
                <c:pt idx="36">
                  <c:v>16.9657328085</c:v>
                </c:pt>
                <c:pt idx="37">
                  <c:v>17.335224203100001</c:v>
                </c:pt>
                <c:pt idx="38">
                  <c:v>19.213070155100002</c:v>
                </c:pt>
                <c:pt idx="39">
                  <c:v>20.303214478699999</c:v>
                </c:pt>
                <c:pt idx="40">
                  <c:v>20.442617889899999</c:v>
                </c:pt>
                <c:pt idx="41">
                  <c:v>20.867581230199999</c:v>
                </c:pt>
                <c:pt idx="42">
                  <c:v>22.022844794299999</c:v>
                </c:pt>
                <c:pt idx="43">
                  <c:v>22.465173265400001</c:v>
                </c:pt>
                <c:pt idx="44">
                  <c:v>23.501292737500002</c:v>
                </c:pt>
                <c:pt idx="45">
                  <c:v>24.246546268399999</c:v>
                </c:pt>
                <c:pt idx="46">
                  <c:v>25.157250906799998</c:v>
                </c:pt>
                <c:pt idx="47">
                  <c:v>25.948811453300003</c:v>
                </c:pt>
                <c:pt idx="48">
                  <c:v>26.2768194798</c:v>
                </c:pt>
                <c:pt idx="49">
                  <c:v>26.611098248100003</c:v>
                </c:pt>
                <c:pt idx="50">
                  <c:v>27.496719919700002</c:v>
                </c:pt>
                <c:pt idx="51">
                  <c:v>27.862352396399999</c:v>
                </c:pt>
                <c:pt idx="52">
                  <c:v>28.2342556147</c:v>
                </c:pt>
                <c:pt idx="53">
                  <c:v>29.168596125600001</c:v>
                </c:pt>
                <c:pt idx="54">
                  <c:v>29.3562360114</c:v>
                </c:pt>
                <c:pt idx="55">
                  <c:v>29.546770085700004</c:v>
                </c:pt>
                <c:pt idx="56">
                  <c:v>29.946168094499999</c:v>
                </c:pt>
                <c:pt idx="57">
                  <c:v>30.985181755000003</c:v>
                </c:pt>
                <c:pt idx="58">
                  <c:v>31.2147873736</c:v>
                </c:pt>
                <c:pt idx="59">
                  <c:v>31.455005016600001</c:v>
                </c:pt>
                <c:pt idx="60">
                  <c:v>33.393628926399998</c:v>
                </c:pt>
                <c:pt idx="61">
                  <c:v>34.381511924100003</c:v>
                </c:pt>
                <c:pt idx="62">
                  <c:v>34.898606930600003</c:v>
                </c:pt>
                <c:pt idx="63">
                  <c:v>35.943891332900002</c:v>
                </c:pt>
                <c:pt idx="64">
                  <c:v>36.216909778500003</c:v>
                </c:pt>
                <c:pt idx="65">
                  <c:v>36.494269506799995</c:v>
                </c:pt>
                <c:pt idx="66">
                  <c:v>37.368314424600001</c:v>
                </c:pt>
                <c:pt idx="67">
                  <c:v>37.977541097500001</c:v>
                </c:pt>
                <c:pt idx="68">
                  <c:v>38.2852898047</c:v>
                </c:pt>
                <c:pt idx="69">
                  <c:v>40.628135370800003</c:v>
                </c:pt>
                <c:pt idx="70">
                  <c:v>40.966755421800002</c:v>
                </c:pt>
                <c:pt idx="71">
                  <c:v>41.6459249826</c:v>
                </c:pt>
                <c:pt idx="72">
                  <c:v>41.993709963699999</c:v>
                </c:pt>
                <c:pt idx="73">
                  <c:v>44.053889789300001</c:v>
                </c:pt>
                <c:pt idx="74">
                  <c:v>45.006560160500001</c:v>
                </c:pt>
                <c:pt idx="75">
                  <c:v>45.492301458699998</c:v>
                </c:pt>
                <c:pt idx="76">
                  <c:v>43.185150883700004</c:v>
                </c:pt>
                <c:pt idx="77">
                  <c:v>43.607220035499999</c:v>
                </c:pt>
                <c:pt idx="78">
                  <c:v>47.050821949499998</c:v>
                </c:pt>
                <c:pt idx="79">
                  <c:v>47.6258007255</c:v>
                </c:pt>
                <c:pt idx="80">
                  <c:v>48.230203750900003</c:v>
                </c:pt>
                <c:pt idx="81">
                  <c:v>48.860172107700002</c:v>
                </c:pt>
                <c:pt idx="82">
                  <c:v>49.971540480000002</c:v>
                </c:pt>
                <c:pt idx="83">
                  <c:v>51.166357953200006</c:v>
                </c:pt>
                <c:pt idx="84">
                  <c:v>58.452477425299996</c:v>
                </c:pt>
                <c:pt idx="85">
                  <c:v>100</c:v>
                </c:pt>
              </c:numCache>
            </c:numRef>
          </c:xVal>
          <c:yVal>
            <c:numRef>
              <c:f>Sheet1!$D$2:$D$87</c:f>
              <c:numCache>
                <c:formatCode>General</c:formatCode>
                <c:ptCount val="86"/>
                <c:pt idx="0">
                  <c:v>0</c:v>
                </c:pt>
                <c:pt idx="1">
                  <c:v>5.1204819277100002</c:v>
                </c:pt>
                <c:pt idx="2">
                  <c:v>14.307228915699998</c:v>
                </c:pt>
                <c:pt idx="3">
                  <c:v>18.975903614500002</c:v>
                </c:pt>
                <c:pt idx="4">
                  <c:v>22.138554216900001</c:v>
                </c:pt>
                <c:pt idx="5">
                  <c:v>27.259036144600003</c:v>
                </c:pt>
                <c:pt idx="6">
                  <c:v>35.542168674700001</c:v>
                </c:pt>
                <c:pt idx="7">
                  <c:v>36.2951807229</c:v>
                </c:pt>
                <c:pt idx="8">
                  <c:v>38.253012048200006</c:v>
                </c:pt>
                <c:pt idx="9">
                  <c:v>39.156626505999995</c:v>
                </c:pt>
                <c:pt idx="10">
                  <c:v>40.662650602399999</c:v>
                </c:pt>
                <c:pt idx="11">
                  <c:v>45.481927710800001</c:v>
                </c:pt>
                <c:pt idx="12">
                  <c:v>48.945783132499997</c:v>
                </c:pt>
                <c:pt idx="13">
                  <c:v>53.012048192800002</c:v>
                </c:pt>
                <c:pt idx="14">
                  <c:v>53.915662650600005</c:v>
                </c:pt>
                <c:pt idx="15">
                  <c:v>54.668674698800004</c:v>
                </c:pt>
                <c:pt idx="16">
                  <c:v>56.024096385500002</c:v>
                </c:pt>
                <c:pt idx="17">
                  <c:v>56.325301204800006</c:v>
                </c:pt>
                <c:pt idx="18">
                  <c:v>60.090361445799999</c:v>
                </c:pt>
                <c:pt idx="19">
                  <c:v>60.993975903599996</c:v>
                </c:pt>
                <c:pt idx="20">
                  <c:v>61.144578313300002</c:v>
                </c:pt>
                <c:pt idx="21">
                  <c:v>62.198795180699996</c:v>
                </c:pt>
                <c:pt idx="22">
                  <c:v>62.801204819300004</c:v>
                </c:pt>
                <c:pt idx="23">
                  <c:v>68.674698795200001</c:v>
                </c:pt>
                <c:pt idx="24">
                  <c:v>70.030120481899999</c:v>
                </c:pt>
                <c:pt idx="25">
                  <c:v>70.632530120500007</c:v>
                </c:pt>
                <c:pt idx="26">
                  <c:v>70.93373493979999</c:v>
                </c:pt>
                <c:pt idx="27">
                  <c:v>71.234939759</c:v>
                </c:pt>
                <c:pt idx="28">
                  <c:v>72.13855421689999</c:v>
                </c:pt>
                <c:pt idx="29">
                  <c:v>72.289156626499988</c:v>
                </c:pt>
                <c:pt idx="30">
                  <c:v>72.590361445799999</c:v>
                </c:pt>
                <c:pt idx="31">
                  <c:v>74.246987951800008</c:v>
                </c:pt>
                <c:pt idx="32">
                  <c:v>75.602409638599994</c:v>
                </c:pt>
                <c:pt idx="33">
                  <c:v>77.409638554200001</c:v>
                </c:pt>
                <c:pt idx="34">
                  <c:v>77.710843373500012</c:v>
                </c:pt>
                <c:pt idx="35">
                  <c:v>77.86144578310001</c:v>
                </c:pt>
                <c:pt idx="36">
                  <c:v>78.162650602399992</c:v>
                </c:pt>
                <c:pt idx="37">
                  <c:v>78.614457831300001</c:v>
                </c:pt>
                <c:pt idx="38">
                  <c:v>80.722891566300007</c:v>
                </c:pt>
                <c:pt idx="39">
                  <c:v>81.927710843400007</c:v>
                </c:pt>
                <c:pt idx="40">
                  <c:v>82.078313253000005</c:v>
                </c:pt>
                <c:pt idx="41">
                  <c:v>82.530120481899999</c:v>
                </c:pt>
                <c:pt idx="42">
                  <c:v>83.734939759</c:v>
                </c:pt>
                <c:pt idx="43">
                  <c:v>84.18674698800001</c:v>
                </c:pt>
                <c:pt idx="44">
                  <c:v>85.240963855399997</c:v>
                </c:pt>
                <c:pt idx="45">
                  <c:v>85.993975903599988</c:v>
                </c:pt>
                <c:pt idx="46">
                  <c:v>86.897590361400006</c:v>
                </c:pt>
                <c:pt idx="47">
                  <c:v>87.650602409599998</c:v>
                </c:pt>
                <c:pt idx="48">
                  <c:v>87.951807228900009</c:v>
                </c:pt>
                <c:pt idx="49">
                  <c:v>88.253012048199992</c:v>
                </c:pt>
                <c:pt idx="50">
                  <c:v>89.006024096400012</c:v>
                </c:pt>
                <c:pt idx="51">
                  <c:v>89.307228915699994</c:v>
                </c:pt>
                <c:pt idx="52">
                  <c:v>89.60843373489999</c:v>
                </c:pt>
                <c:pt idx="53">
                  <c:v>90.36144578310001</c:v>
                </c:pt>
                <c:pt idx="54">
                  <c:v>90.512048192799995</c:v>
                </c:pt>
                <c:pt idx="55">
                  <c:v>90.662650602399992</c:v>
                </c:pt>
                <c:pt idx="56">
                  <c:v>90.963855421700003</c:v>
                </c:pt>
                <c:pt idx="57">
                  <c:v>91.716867469899995</c:v>
                </c:pt>
                <c:pt idx="58">
                  <c:v>91.867469879499993</c:v>
                </c:pt>
                <c:pt idx="59">
                  <c:v>92.018072289200006</c:v>
                </c:pt>
                <c:pt idx="60">
                  <c:v>93.222891566300007</c:v>
                </c:pt>
                <c:pt idx="61">
                  <c:v>93.825301204799999</c:v>
                </c:pt>
                <c:pt idx="62">
                  <c:v>94.126506024099996</c:v>
                </c:pt>
                <c:pt idx="63">
                  <c:v>94.728915662700004</c:v>
                </c:pt>
                <c:pt idx="64">
                  <c:v>94.879518072300002</c:v>
                </c:pt>
                <c:pt idx="65">
                  <c:v>95.030120481899999</c:v>
                </c:pt>
                <c:pt idx="66">
                  <c:v>95.481927710799994</c:v>
                </c:pt>
                <c:pt idx="67">
                  <c:v>95.783132530100005</c:v>
                </c:pt>
                <c:pt idx="68">
                  <c:v>95.93373493979999</c:v>
                </c:pt>
                <c:pt idx="69">
                  <c:v>96.987951807200005</c:v>
                </c:pt>
                <c:pt idx="70">
                  <c:v>97.13855421689999</c:v>
                </c:pt>
                <c:pt idx="71">
                  <c:v>97.4397590361</c:v>
                </c:pt>
                <c:pt idx="72">
                  <c:v>97.590361445799999</c:v>
                </c:pt>
                <c:pt idx="73">
                  <c:v>98.343373493999991</c:v>
                </c:pt>
                <c:pt idx="74">
                  <c:v>98.644578313300002</c:v>
                </c:pt>
                <c:pt idx="75">
                  <c:v>98.7951807229</c:v>
                </c:pt>
                <c:pt idx="76">
                  <c:v>98.042168674700008</c:v>
                </c:pt>
                <c:pt idx="77">
                  <c:v>98.192771084300006</c:v>
                </c:pt>
                <c:pt idx="78">
                  <c:v>99.246987951800008</c:v>
                </c:pt>
                <c:pt idx="79">
                  <c:v>99.397590361400006</c:v>
                </c:pt>
                <c:pt idx="80">
                  <c:v>99.548192771099991</c:v>
                </c:pt>
                <c:pt idx="81">
                  <c:v>99.698795180699989</c:v>
                </c:pt>
                <c:pt idx="82">
                  <c:v>99.849397590400002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Realistic file-level model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Sheet1!$E$2:$E$106</c:f>
              <c:numCache>
                <c:formatCode>General</c:formatCode>
                <c:ptCount val="105"/>
                <c:pt idx="0">
                  <c:v>0</c:v>
                </c:pt>
                <c:pt idx="1">
                  <c:v>0.1345798</c:v>
                </c:pt>
                <c:pt idx="2">
                  <c:v>0.55037819999999993</c:v>
                </c:pt>
                <c:pt idx="3">
                  <c:v>0.69074630000000004</c:v>
                </c:pt>
                <c:pt idx="4">
                  <c:v>1.0626495</c:v>
                </c:pt>
                <c:pt idx="5">
                  <c:v>2.0978043</c:v>
                </c:pt>
                <c:pt idx="6">
                  <c:v>2.6949718000000003</c:v>
                </c:pt>
                <c:pt idx="7">
                  <c:v>2.7793857000000002</c:v>
                </c:pt>
                <c:pt idx="8">
                  <c:v>3.9959094999999998</c:v>
                </c:pt>
                <c:pt idx="9">
                  <c:v>4.6543374000000002</c:v>
                </c:pt>
                <c:pt idx="10">
                  <c:v>5.2606698999999999</c:v>
                </c:pt>
                <c:pt idx="11">
                  <c:v>8.3270625999999996</c:v>
                </c:pt>
                <c:pt idx="12">
                  <c:v>8.4664660000000005</c:v>
                </c:pt>
                <c:pt idx="13">
                  <c:v>10.5633055</c:v>
                </c:pt>
                <c:pt idx="14">
                  <c:v>10.579223600000001</c:v>
                </c:pt>
                <c:pt idx="15">
                  <c:v>10.6279424</c:v>
                </c:pt>
                <c:pt idx="16">
                  <c:v>10.647237000000001</c:v>
                </c:pt>
                <c:pt idx="17">
                  <c:v>11.0152813</c:v>
                </c:pt>
                <c:pt idx="18">
                  <c:v>12.6143204</c:v>
                </c:pt>
                <c:pt idx="19">
                  <c:v>12.630720800000001</c:v>
                </c:pt>
                <c:pt idx="20">
                  <c:v>12.6398858</c:v>
                </c:pt>
                <c:pt idx="21">
                  <c:v>12.655803800000001</c:v>
                </c:pt>
                <c:pt idx="22">
                  <c:v>12.743111800000001</c:v>
                </c:pt>
                <c:pt idx="23">
                  <c:v>19.352955899999998</c:v>
                </c:pt>
                <c:pt idx="24">
                  <c:v>20.3056263</c:v>
                </c:pt>
                <c:pt idx="25">
                  <c:v>20.633634300000001</c:v>
                </c:pt>
                <c:pt idx="26">
                  <c:v>25.085378600000002</c:v>
                </c:pt>
                <c:pt idx="27">
                  <c:v>25.106120199999999</c:v>
                </c:pt>
                <c:pt idx="28">
                  <c:v>30.134772699999999</c:v>
                </c:pt>
                <c:pt idx="29">
                  <c:v>30.1974801</c:v>
                </c:pt>
                <c:pt idx="30">
                  <c:v>30.2351046</c:v>
                </c:pt>
                <c:pt idx="31">
                  <c:v>30.606043100000001</c:v>
                </c:pt>
                <c:pt idx="32">
                  <c:v>30.660067899999998</c:v>
                </c:pt>
                <c:pt idx="33">
                  <c:v>30.861213999999997</c:v>
                </c:pt>
                <c:pt idx="34">
                  <c:v>30.886297000000003</c:v>
                </c:pt>
                <c:pt idx="35">
                  <c:v>30.912827</c:v>
                </c:pt>
                <c:pt idx="36">
                  <c:v>30.992899600000001</c:v>
                </c:pt>
                <c:pt idx="37">
                  <c:v>32.774754999999999</c:v>
                </c:pt>
                <c:pt idx="38">
                  <c:v>32.827815100000002</c:v>
                </c:pt>
                <c:pt idx="39">
                  <c:v>33.313556399999996</c:v>
                </c:pt>
                <c:pt idx="40">
                  <c:v>33.3463572</c:v>
                </c:pt>
                <c:pt idx="41">
                  <c:v>34.319769200000003</c:v>
                </c:pt>
                <c:pt idx="42">
                  <c:v>35.199602499999997</c:v>
                </c:pt>
                <c:pt idx="43">
                  <c:v>37.765300600000003</c:v>
                </c:pt>
                <c:pt idx="44">
                  <c:v>37.822219600000004</c:v>
                </c:pt>
                <c:pt idx="45">
                  <c:v>38.5525199</c:v>
                </c:pt>
                <c:pt idx="46">
                  <c:v>39.297773400000004</c:v>
                </c:pt>
                <c:pt idx="47">
                  <c:v>39.327680000000001</c:v>
                </c:pt>
                <c:pt idx="48">
                  <c:v>43.218916400000005</c:v>
                </c:pt>
                <c:pt idx="49">
                  <c:v>43.8488848</c:v>
                </c:pt>
                <c:pt idx="50">
                  <c:v>44.240082600000001</c:v>
                </c:pt>
                <c:pt idx="51">
                  <c:v>46.582928099999997</c:v>
                </c:pt>
                <c:pt idx="52">
                  <c:v>47.673072500000004</c:v>
                </c:pt>
                <c:pt idx="53">
                  <c:v>47.796557800000002</c:v>
                </c:pt>
                <c:pt idx="54">
                  <c:v>48.991375300000001</c:v>
                </c:pt>
                <c:pt idx="55">
                  <c:v>49.929574700000003</c:v>
                </c:pt>
                <c:pt idx="56">
                  <c:v>51.795843900000008</c:v>
                </c:pt>
                <c:pt idx="57">
                  <c:v>51.889422699999997</c:v>
                </c:pt>
                <c:pt idx="58">
                  <c:v>51.940070999999996</c:v>
                </c:pt>
                <c:pt idx="59">
                  <c:v>52.017249399999997</c:v>
                </c:pt>
                <c:pt idx="60">
                  <c:v>57.145751300000001</c:v>
                </c:pt>
                <c:pt idx="61">
                  <c:v>57.256212900000001</c:v>
                </c:pt>
                <c:pt idx="62">
                  <c:v>57.340626699999994</c:v>
                </c:pt>
                <c:pt idx="63">
                  <c:v>57.390792599999997</c:v>
                </c:pt>
                <c:pt idx="64">
                  <c:v>57.677317299999999</c:v>
                </c:pt>
                <c:pt idx="65">
                  <c:v>62.696804799999995</c:v>
                </c:pt>
                <c:pt idx="66">
                  <c:v>62.780253900000005</c:v>
                </c:pt>
                <c:pt idx="67">
                  <c:v>62.954387599999997</c:v>
                </c:pt>
                <c:pt idx="68">
                  <c:v>62.992976800000001</c:v>
                </c:pt>
                <c:pt idx="69">
                  <c:v>67.412884900000009</c:v>
                </c:pt>
                <c:pt idx="70">
                  <c:v>67.498263499999993</c:v>
                </c:pt>
                <c:pt idx="71">
                  <c:v>67.775140899999997</c:v>
                </c:pt>
                <c:pt idx="72">
                  <c:v>67.955545299999997</c:v>
                </c:pt>
                <c:pt idx="73">
                  <c:v>68.91352160000001</c:v>
                </c:pt>
                <c:pt idx="74">
                  <c:v>69.190881400000009</c:v>
                </c:pt>
                <c:pt idx="75">
                  <c:v>69.701223300000009</c:v>
                </c:pt>
                <c:pt idx="76">
                  <c:v>68.398356100000001</c:v>
                </c:pt>
                <c:pt idx="77">
                  <c:v>68.514123600000005</c:v>
                </c:pt>
                <c:pt idx="78">
                  <c:v>70.746507700000009</c:v>
                </c:pt>
                <c:pt idx="79">
                  <c:v>70.861792899999998</c:v>
                </c:pt>
                <c:pt idx="80">
                  <c:v>71.196071599999996</c:v>
                </c:pt>
                <c:pt idx="81">
                  <c:v>71.592575400000001</c:v>
                </c:pt>
                <c:pt idx="82">
                  <c:v>71.646117899999993</c:v>
                </c:pt>
                <c:pt idx="83">
                  <c:v>71.93023079999999</c:v>
                </c:pt>
                <c:pt idx="84">
                  <c:v>72.038762800000001</c:v>
                </c:pt>
                <c:pt idx="85">
                  <c:v>72.401501100000004</c:v>
                </c:pt>
                <c:pt idx="86">
                  <c:v>72.439607899999999</c:v>
                </c:pt>
                <c:pt idx="87">
                  <c:v>73.074882299999999</c:v>
                </c:pt>
                <c:pt idx="88">
                  <c:v>74.321795199999997</c:v>
                </c:pt>
                <c:pt idx="89">
                  <c:v>77.7171606</c:v>
                </c:pt>
                <c:pt idx="90">
                  <c:v>78.888342199999997</c:v>
                </c:pt>
                <c:pt idx="91">
                  <c:v>85.976692099999994</c:v>
                </c:pt>
                <c:pt idx="92">
                  <c:v>90.669136399999999</c:v>
                </c:pt>
                <c:pt idx="93">
                  <c:v>97.955255800000003</c:v>
                </c:pt>
                <c:pt idx="94">
                  <c:v>98.005904099999995</c:v>
                </c:pt>
                <c:pt idx="95">
                  <c:v>98.316547</c:v>
                </c:pt>
                <c:pt idx="96">
                  <c:v>98.461738799999992</c:v>
                </c:pt>
                <c:pt idx="97">
                  <c:v>98.6493787</c:v>
                </c:pt>
                <c:pt idx="98">
                  <c:v>98.785887900000006</c:v>
                </c:pt>
                <c:pt idx="99">
                  <c:v>98.947480099999993</c:v>
                </c:pt>
                <c:pt idx="100">
                  <c:v>99.765088399999996</c:v>
                </c:pt>
                <c:pt idx="101">
                  <c:v>99.832619399999999</c:v>
                </c:pt>
                <c:pt idx="102">
                  <c:v>99.894844500000005</c:v>
                </c:pt>
                <c:pt idx="103">
                  <c:v>99.950316400000006</c:v>
                </c:pt>
                <c:pt idx="104">
                  <c:v>100</c:v>
                </c:pt>
              </c:numCache>
            </c:numRef>
          </c:xVal>
          <c:yVal>
            <c:numRef>
              <c:f>Sheet1!$F$2:$F$106</c:f>
              <c:numCache>
                <c:formatCode>General</c:formatCode>
                <c:ptCount val="105"/>
                <c:pt idx="0">
                  <c:v>0</c:v>
                </c:pt>
                <c:pt idx="1">
                  <c:v>0.30120479999999999</c:v>
                </c:pt>
                <c:pt idx="2">
                  <c:v>0.45180719999999996</c:v>
                </c:pt>
                <c:pt idx="3">
                  <c:v>0.75301200000000001</c:v>
                </c:pt>
                <c:pt idx="4">
                  <c:v>1.0542169000000001</c:v>
                </c:pt>
                <c:pt idx="5">
                  <c:v>1.3554217</c:v>
                </c:pt>
                <c:pt idx="6">
                  <c:v>4.8192770999999999</c:v>
                </c:pt>
                <c:pt idx="7">
                  <c:v>4.8192770999999999</c:v>
                </c:pt>
                <c:pt idx="8">
                  <c:v>6.626506</c:v>
                </c:pt>
                <c:pt idx="9">
                  <c:v>11.746988</c:v>
                </c:pt>
                <c:pt idx="10">
                  <c:v>12.048192800000001</c:v>
                </c:pt>
                <c:pt idx="11">
                  <c:v>18.674698800000002</c:v>
                </c:pt>
                <c:pt idx="12">
                  <c:v>18.825301199999998</c:v>
                </c:pt>
                <c:pt idx="13">
                  <c:v>20.3313253</c:v>
                </c:pt>
                <c:pt idx="14">
                  <c:v>20.3313253</c:v>
                </c:pt>
                <c:pt idx="15">
                  <c:v>20.3313253</c:v>
                </c:pt>
                <c:pt idx="16">
                  <c:v>20.3313253</c:v>
                </c:pt>
                <c:pt idx="17">
                  <c:v>21.3855422</c:v>
                </c:pt>
                <c:pt idx="18">
                  <c:v>31.927710799999996</c:v>
                </c:pt>
                <c:pt idx="19">
                  <c:v>31.927710799999996</c:v>
                </c:pt>
                <c:pt idx="20">
                  <c:v>31.927710799999996</c:v>
                </c:pt>
                <c:pt idx="21">
                  <c:v>31.927710799999996</c:v>
                </c:pt>
                <c:pt idx="22">
                  <c:v>31.927710799999996</c:v>
                </c:pt>
                <c:pt idx="23">
                  <c:v>44.126505999999999</c:v>
                </c:pt>
                <c:pt idx="24">
                  <c:v>44.4277108</c:v>
                </c:pt>
                <c:pt idx="25">
                  <c:v>44.728915700000002</c:v>
                </c:pt>
                <c:pt idx="26">
                  <c:v>57.831325300000003</c:v>
                </c:pt>
                <c:pt idx="27">
                  <c:v>57.831325300000003</c:v>
                </c:pt>
                <c:pt idx="28">
                  <c:v>61.897590399999999</c:v>
                </c:pt>
                <c:pt idx="29">
                  <c:v>61.897590399999999</c:v>
                </c:pt>
                <c:pt idx="30">
                  <c:v>61.897590399999999</c:v>
                </c:pt>
                <c:pt idx="31">
                  <c:v>61.897590399999999</c:v>
                </c:pt>
                <c:pt idx="32">
                  <c:v>61.897590399999999</c:v>
                </c:pt>
                <c:pt idx="33">
                  <c:v>61.897590399999999</c:v>
                </c:pt>
                <c:pt idx="34">
                  <c:v>61.897590399999999</c:v>
                </c:pt>
                <c:pt idx="35">
                  <c:v>61.897590399999999</c:v>
                </c:pt>
                <c:pt idx="36">
                  <c:v>61.897590399999999</c:v>
                </c:pt>
                <c:pt idx="37">
                  <c:v>62.650602399999997</c:v>
                </c:pt>
                <c:pt idx="38">
                  <c:v>62.650602399999997</c:v>
                </c:pt>
                <c:pt idx="39">
                  <c:v>62.801204800000001</c:v>
                </c:pt>
                <c:pt idx="40">
                  <c:v>62.801204800000001</c:v>
                </c:pt>
                <c:pt idx="41">
                  <c:v>64.457831299999995</c:v>
                </c:pt>
                <c:pt idx="42">
                  <c:v>65.813253000000003</c:v>
                </c:pt>
                <c:pt idx="43">
                  <c:v>66.716867499999992</c:v>
                </c:pt>
                <c:pt idx="44">
                  <c:v>66.716867499999992</c:v>
                </c:pt>
                <c:pt idx="45">
                  <c:v>70.783132500000008</c:v>
                </c:pt>
                <c:pt idx="46">
                  <c:v>71.5361446</c:v>
                </c:pt>
                <c:pt idx="47">
                  <c:v>71.5361446</c:v>
                </c:pt>
                <c:pt idx="48">
                  <c:v>73.192771100000002</c:v>
                </c:pt>
                <c:pt idx="49">
                  <c:v>73.343373499999998</c:v>
                </c:pt>
                <c:pt idx="50">
                  <c:v>73.343373499999998</c:v>
                </c:pt>
                <c:pt idx="51">
                  <c:v>74.397590399999999</c:v>
                </c:pt>
                <c:pt idx="52">
                  <c:v>75.602409600000001</c:v>
                </c:pt>
                <c:pt idx="53">
                  <c:v>75.602409600000001</c:v>
                </c:pt>
                <c:pt idx="54">
                  <c:v>75.753011999999998</c:v>
                </c:pt>
                <c:pt idx="55">
                  <c:v>75.753011999999998</c:v>
                </c:pt>
                <c:pt idx="56">
                  <c:v>76.0542169</c:v>
                </c:pt>
                <c:pt idx="57">
                  <c:v>76.0542169</c:v>
                </c:pt>
                <c:pt idx="58">
                  <c:v>76.0542169</c:v>
                </c:pt>
                <c:pt idx="59">
                  <c:v>76.0542169</c:v>
                </c:pt>
                <c:pt idx="60">
                  <c:v>79.216867499999992</c:v>
                </c:pt>
                <c:pt idx="61">
                  <c:v>79.216867499999992</c:v>
                </c:pt>
                <c:pt idx="62">
                  <c:v>79.216867499999992</c:v>
                </c:pt>
                <c:pt idx="63">
                  <c:v>79.216867499999992</c:v>
                </c:pt>
                <c:pt idx="64">
                  <c:v>79.216867499999992</c:v>
                </c:pt>
                <c:pt idx="65">
                  <c:v>80.475903599999995</c:v>
                </c:pt>
                <c:pt idx="66">
                  <c:v>81.475903599999995</c:v>
                </c:pt>
                <c:pt idx="67">
                  <c:v>84.275903600000007</c:v>
                </c:pt>
                <c:pt idx="68">
                  <c:v>84.475903599999995</c:v>
                </c:pt>
                <c:pt idx="69">
                  <c:v>85.107831329999996</c:v>
                </c:pt>
                <c:pt idx="70">
                  <c:v>85.207831329999991</c:v>
                </c:pt>
                <c:pt idx="71">
                  <c:v>87.801204799999994</c:v>
                </c:pt>
                <c:pt idx="72">
                  <c:v>87.801204799999994</c:v>
                </c:pt>
                <c:pt idx="73">
                  <c:v>87.801204799999994</c:v>
                </c:pt>
                <c:pt idx="74">
                  <c:v>87.801204799999994</c:v>
                </c:pt>
                <c:pt idx="75">
                  <c:v>87.801204799999994</c:v>
                </c:pt>
                <c:pt idx="76">
                  <c:v>87.801204799999994</c:v>
                </c:pt>
                <c:pt idx="77">
                  <c:v>87.801204799999994</c:v>
                </c:pt>
                <c:pt idx="78">
                  <c:v>87.801204799999994</c:v>
                </c:pt>
                <c:pt idx="79">
                  <c:v>87.801204799999994</c:v>
                </c:pt>
                <c:pt idx="80">
                  <c:v>88.102409600000001</c:v>
                </c:pt>
                <c:pt idx="81">
                  <c:v>88.102409600000001</c:v>
                </c:pt>
                <c:pt idx="82">
                  <c:v>88.102409600000001</c:v>
                </c:pt>
                <c:pt idx="83">
                  <c:v>88.102409600000001</c:v>
                </c:pt>
                <c:pt idx="84">
                  <c:v>89.102409600000001</c:v>
                </c:pt>
                <c:pt idx="85">
                  <c:v>91.102409600000001</c:v>
                </c:pt>
                <c:pt idx="86">
                  <c:v>93.102409600000001</c:v>
                </c:pt>
                <c:pt idx="87">
                  <c:v>94.102409600000001</c:v>
                </c:pt>
                <c:pt idx="88">
                  <c:v>95.102409600000001</c:v>
                </c:pt>
                <c:pt idx="89">
                  <c:v>96.5542169</c:v>
                </c:pt>
                <c:pt idx="90">
                  <c:v>97.5542169</c:v>
                </c:pt>
                <c:pt idx="91">
                  <c:v>98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979008"/>
        <c:axId val="56001664"/>
      </c:scatterChart>
      <c:valAx>
        <c:axId val="55979008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dirty="0" smtClean="0"/>
                  <a:t>SLOC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56001664"/>
        <c:crosses val="autoZero"/>
        <c:crossBetween val="midCat"/>
        <c:majorUnit val="20"/>
      </c:valAx>
      <c:valAx>
        <c:axId val="5600166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dirty="0" smtClean="0"/>
                  <a:t>Bug</a:t>
                </a:r>
                <a:r>
                  <a:rPr lang="en-US" altLang="zh-CN" baseline="0" dirty="0" smtClean="0"/>
                  <a:t> %</a:t>
                </a:r>
                <a:endParaRPr lang="en-US" altLang="zh-CN" dirty="0" smtClean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979008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74437252149483E-2"/>
          <c:y val="0.10009053216174066"/>
          <c:w val="0.46410486872420698"/>
          <c:h val="0.696044733538742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Line-level model</c:v>
                </c:pt>
              </c:strCache>
            </c:strRef>
          </c:tx>
          <c:marker>
            <c:symbol val="none"/>
          </c:marker>
          <c:xVal>
            <c:numRef>
              <c:f>Sheet1!$A$2:$A$102</c:f>
              <c:numCache>
                <c:formatCode>General</c:formatCode>
                <c:ptCount val="101"/>
                <c:pt idx="0">
                  <c:v>4.8236474492599995E-4</c:v>
                </c:pt>
                <c:pt idx="1">
                  <c:v>1.00042448098</c:v>
                </c:pt>
                <c:pt idx="2">
                  <c:v>2.0003665972100002</c:v>
                </c:pt>
                <c:pt idx="3">
                  <c:v>3.0003087134399999</c:v>
                </c:pt>
                <c:pt idx="4">
                  <c:v>4.0002508296699997</c:v>
                </c:pt>
                <c:pt idx="5">
                  <c:v>5.0001929458999994</c:v>
                </c:pt>
                <c:pt idx="6">
                  <c:v>6.00013506213</c:v>
                </c:pt>
                <c:pt idx="7">
                  <c:v>7.0000771783599998</c:v>
                </c:pt>
                <c:pt idx="8">
                  <c:v>8.0000192945900004</c:v>
                </c:pt>
                <c:pt idx="9">
                  <c:v>8.9999614108199992</c:v>
                </c:pt>
                <c:pt idx="10">
                  <c:v>9.9999035270499999</c:v>
                </c:pt>
                <c:pt idx="11">
                  <c:v>10.9998456433</c:v>
                </c:pt>
                <c:pt idx="12">
                  <c:v>11.9997877595</c:v>
                </c:pt>
                <c:pt idx="13">
                  <c:v>12.9997298757</c:v>
                </c:pt>
                <c:pt idx="14">
                  <c:v>13.999671992000001</c:v>
                </c:pt>
                <c:pt idx="15">
                  <c:v>14.999614108199999</c:v>
                </c:pt>
                <c:pt idx="16">
                  <c:v>15.999556224399999</c:v>
                </c:pt>
                <c:pt idx="17">
                  <c:v>16.999498340700001</c:v>
                </c:pt>
                <c:pt idx="18">
                  <c:v>17.9994404569</c:v>
                </c:pt>
                <c:pt idx="19">
                  <c:v>18.9993825731</c:v>
                </c:pt>
                <c:pt idx="20">
                  <c:v>19.999324689399998</c:v>
                </c:pt>
                <c:pt idx="21">
                  <c:v>20.999266805600001</c:v>
                </c:pt>
                <c:pt idx="22">
                  <c:v>21.999208921800001</c:v>
                </c:pt>
                <c:pt idx="23">
                  <c:v>22.999151038000001</c:v>
                </c:pt>
                <c:pt idx="24">
                  <c:v>23.999093154299999</c:v>
                </c:pt>
                <c:pt idx="25">
                  <c:v>24.999035270499999</c:v>
                </c:pt>
                <c:pt idx="26">
                  <c:v>25.998977386700002</c:v>
                </c:pt>
                <c:pt idx="27">
                  <c:v>26.998919503000003</c:v>
                </c:pt>
                <c:pt idx="28">
                  <c:v>27.998861619199999</c:v>
                </c:pt>
                <c:pt idx="29">
                  <c:v>28.998803735399996</c:v>
                </c:pt>
                <c:pt idx="30">
                  <c:v>29.998745851699997</c:v>
                </c:pt>
                <c:pt idx="31">
                  <c:v>30.9986879679</c:v>
                </c:pt>
                <c:pt idx="32">
                  <c:v>31.9986300841</c:v>
                </c:pt>
                <c:pt idx="33">
                  <c:v>32.998572200399998</c:v>
                </c:pt>
                <c:pt idx="34">
                  <c:v>33.998514316600001</c:v>
                </c:pt>
                <c:pt idx="35">
                  <c:v>34.998456432800005</c:v>
                </c:pt>
                <c:pt idx="36">
                  <c:v>35.998398549000001</c:v>
                </c:pt>
                <c:pt idx="37">
                  <c:v>36.998340665299999</c:v>
                </c:pt>
                <c:pt idx="38">
                  <c:v>37.998282781499995</c:v>
                </c:pt>
                <c:pt idx="39">
                  <c:v>38.998224897699998</c:v>
                </c:pt>
                <c:pt idx="40">
                  <c:v>39.998167014000003</c:v>
                </c:pt>
                <c:pt idx="41">
                  <c:v>40.9981091302</c:v>
                </c:pt>
                <c:pt idx="42">
                  <c:v>41.998051246399996</c:v>
                </c:pt>
                <c:pt idx="43">
                  <c:v>42.997993362700001</c:v>
                </c:pt>
                <c:pt idx="44">
                  <c:v>43.997935478900004</c:v>
                </c:pt>
                <c:pt idx="45">
                  <c:v>44.9978775951</c:v>
                </c:pt>
                <c:pt idx="46">
                  <c:v>45.997819711399998</c:v>
                </c:pt>
                <c:pt idx="47">
                  <c:v>46.997761827600002</c:v>
                </c:pt>
                <c:pt idx="48">
                  <c:v>47.997703943800005</c:v>
                </c:pt>
                <c:pt idx="49">
                  <c:v>48.997646060000001</c:v>
                </c:pt>
                <c:pt idx="50">
                  <c:v>49.997588176299999</c:v>
                </c:pt>
                <c:pt idx="51">
                  <c:v>50.997530292500002</c:v>
                </c:pt>
                <c:pt idx="52">
                  <c:v>51.997472408699998</c:v>
                </c:pt>
                <c:pt idx="53">
                  <c:v>52.997414524999996</c:v>
                </c:pt>
                <c:pt idx="54">
                  <c:v>53.9973566412</c:v>
                </c:pt>
                <c:pt idx="55">
                  <c:v>54.997298757400003</c:v>
                </c:pt>
                <c:pt idx="56">
                  <c:v>55.997240873700008</c:v>
                </c:pt>
                <c:pt idx="57">
                  <c:v>56.997182989899997</c:v>
                </c:pt>
                <c:pt idx="58">
                  <c:v>57.9971251061</c:v>
                </c:pt>
                <c:pt idx="59">
                  <c:v>58.997067222399998</c:v>
                </c:pt>
                <c:pt idx="60">
                  <c:v>59.997009338600002</c:v>
                </c:pt>
                <c:pt idx="61">
                  <c:v>60.996951454799998</c:v>
                </c:pt>
                <c:pt idx="62">
                  <c:v>61.996893571000001</c:v>
                </c:pt>
                <c:pt idx="63">
                  <c:v>62.996835687299999</c:v>
                </c:pt>
                <c:pt idx="64">
                  <c:v>63.996777803500002</c:v>
                </c:pt>
                <c:pt idx="65">
                  <c:v>64.996719919699999</c:v>
                </c:pt>
                <c:pt idx="66">
                  <c:v>65.996662036000004</c:v>
                </c:pt>
                <c:pt idx="67">
                  <c:v>66.996604152200007</c:v>
                </c:pt>
                <c:pt idx="68">
                  <c:v>67.99654626840001</c:v>
                </c:pt>
                <c:pt idx="69">
                  <c:v>68.996488384700001</c:v>
                </c:pt>
                <c:pt idx="70">
                  <c:v>69.996430500900004</c:v>
                </c:pt>
                <c:pt idx="71">
                  <c:v>70.996372617100008</c:v>
                </c:pt>
                <c:pt idx="72">
                  <c:v>71.996314733300011</c:v>
                </c:pt>
                <c:pt idx="73">
                  <c:v>72.996256849600002</c:v>
                </c:pt>
                <c:pt idx="74">
                  <c:v>73.996198965799991</c:v>
                </c:pt>
                <c:pt idx="75">
                  <c:v>74.996141081999994</c:v>
                </c:pt>
                <c:pt idx="76">
                  <c:v>75.996083198299999</c:v>
                </c:pt>
                <c:pt idx="77">
                  <c:v>76.996025314500002</c:v>
                </c:pt>
                <c:pt idx="78">
                  <c:v>77.995967430699991</c:v>
                </c:pt>
                <c:pt idx="79">
                  <c:v>78.995909546999997</c:v>
                </c:pt>
                <c:pt idx="80">
                  <c:v>79.9958516632</c:v>
                </c:pt>
                <c:pt idx="81">
                  <c:v>80.995793779400003</c:v>
                </c:pt>
                <c:pt idx="82">
                  <c:v>81.995735895699994</c:v>
                </c:pt>
                <c:pt idx="83">
                  <c:v>82.995678011899997</c:v>
                </c:pt>
                <c:pt idx="84">
                  <c:v>83.995620128100001</c:v>
                </c:pt>
                <c:pt idx="85">
                  <c:v>84.995562244300004</c:v>
                </c:pt>
                <c:pt idx="86">
                  <c:v>85.995504360599995</c:v>
                </c:pt>
                <c:pt idx="87">
                  <c:v>86.995446476799998</c:v>
                </c:pt>
                <c:pt idx="88">
                  <c:v>87.995388593000001</c:v>
                </c:pt>
                <c:pt idx="89">
                  <c:v>88.995330709300006</c:v>
                </c:pt>
                <c:pt idx="90">
                  <c:v>89.995272825499995</c:v>
                </c:pt>
                <c:pt idx="91">
                  <c:v>90.995214941699999</c:v>
                </c:pt>
                <c:pt idx="92">
                  <c:v>91.995157058000004</c:v>
                </c:pt>
                <c:pt idx="93">
                  <c:v>92.995099174200007</c:v>
                </c:pt>
                <c:pt idx="94">
                  <c:v>93.99504129040001</c:v>
                </c:pt>
                <c:pt idx="95">
                  <c:v>94.994983406700001</c:v>
                </c:pt>
                <c:pt idx="96">
                  <c:v>95.994925522900004</c:v>
                </c:pt>
                <c:pt idx="97">
                  <c:v>96.994867639100008</c:v>
                </c:pt>
                <c:pt idx="98">
                  <c:v>97.994809755300011</c:v>
                </c:pt>
                <c:pt idx="99">
                  <c:v>98.994751871600002</c:v>
                </c:pt>
                <c:pt idx="100">
                  <c:v>99.994693987800005</c:v>
                </c:pt>
              </c:numCache>
            </c:numRef>
          </c:xVal>
          <c:yVal>
            <c:numRef>
              <c:f>Sheet1!$B$2:$B$102</c:f>
              <c:numCache>
                <c:formatCode>General</c:formatCode>
                <c:ptCount val="101"/>
                <c:pt idx="0">
                  <c:v>0.15060240963900001</c:v>
                </c:pt>
                <c:pt idx="1">
                  <c:v>6.4759036144600008</c:v>
                </c:pt>
                <c:pt idx="2">
                  <c:v>16.566265060199999</c:v>
                </c:pt>
                <c:pt idx="3">
                  <c:v>21.5361445783</c:v>
                </c:pt>
                <c:pt idx="4">
                  <c:v>26.807228915699998</c:v>
                </c:pt>
                <c:pt idx="5">
                  <c:v>30.7228915663</c:v>
                </c:pt>
                <c:pt idx="6">
                  <c:v>33.885542168699999</c:v>
                </c:pt>
                <c:pt idx="7">
                  <c:v>36.746987951799994</c:v>
                </c:pt>
                <c:pt idx="8">
                  <c:v>37.048192771100005</c:v>
                </c:pt>
                <c:pt idx="9">
                  <c:v>37.048192771100005</c:v>
                </c:pt>
                <c:pt idx="10">
                  <c:v>44.2771084337</c:v>
                </c:pt>
                <c:pt idx="11">
                  <c:v>44.728915662699997</c:v>
                </c:pt>
                <c:pt idx="12">
                  <c:v>44.728915662699997</c:v>
                </c:pt>
                <c:pt idx="13">
                  <c:v>44.728915662699997</c:v>
                </c:pt>
                <c:pt idx="14">
                  <c:v>44.728915662699997</c:v>
                </c:pt>
                <c:pt idx="15">
                  <c:v>56.777108433699993</c:v>
                </c:pt>
                <c:pt idx="16">
                  <c:v>57.831325301199996</c:v>
                </c:pt>
                <c:pt idx="17">
                  <c:v>60.090361445799999</c:v>
                </c:pt>
                <c:pt idx="18">
                  <c:v>64.307228915699994</c:v>
                </c:pt>
                <c:pt idx="19">
                  <c:v>64.307228915699994</c:v>
                </c:pt>
                <c:pt idx="20">
                  <c:v>69.879518072300002</c:v>
                </c:pt>
                <c:pt idx="21">
                  <c:v>70.632530120500007</c:v>
                </c:pt>
                <c:pt idx="22">
                  <c:v>70.632530120500007</c:v>
                </c:pt>
                <c:pt idx="23">
                  <c:v>70.632530120500007</c:v>
                </c:pt>
                <c:pt idx="24">
                  <c:v>76.355421686699998</c:v>
                </c:pt>
                <c:pt idx="25">
                  <c:v>76.355421686699998</c:v>
                </c:pt>
                <c:pt idx="26">
                  <c:v>76.355421686699998</c:v>
                </c:pt>
                <c:pt idx="27">
                  <c:v>76.355421686699998</c:v>
                </c:pt>
                <c:pt idx="28">
                  <c:v>76.355421686699998</c:v>
                </c:pt>
                <c:pt idx="29">
                  <c:v>76.355421686699998</c:v>
                </c:pt>
                <c:pt idx="30">
                  <c:v>82.530120481899999</c:v>
                </c:pt>
                <c:pt idx="31">
                  <c:v>83.734939759</c:v>
                </c:pt>
                <c:pt idx="32">
                  <c:v>85.692771084300006</c:v>
                </c:pt>
                <c:pt idx="33">
                  <c:v>86.2951807229</c:v>
                </c:pt>
                <c:pt idx="34">
                  <c:v>88.7048192771</c:v>
                </c:pt>
                <c:pt idx="35">
                  <c:v>90.81325301199999</c:v>
                </c:pt>
                <c:pt idx="36">
                  <c:v>91.114457831300001</c:v>
                </c:pt>
                <c:pt idx="37">
                  <c:v>91.114457831300001</c:v>
                </c:pt>
                <c:pt idx="38">
                  <c:v>91.114457831300001</c:v>
                </c:pt>
                <c:pt idx="39">
                  <c:v>94.427710843400007</c:v>
                </c:pt>
                <c:pt idx="40">
                  <c:v>96.084337349400002</c:v>
                </c:pt>
                <c:pt idx="41">
                  <c:v>96.234939759</c:v>
                </c:pt>
                <c:pt idx="42">
                  <c:v>97.13855421689999</c:v>
                </c:pt>
                <c:pt idx="43">
                  <c:v>97.289156626499988</c:v>
                </c:pt>
                <c:pt idx="44">
                  <c:v>97.89156626510001</c:v>
                </c:pt>
                <c:pt idx="45">
                  <c:v>97.89156626510001</c:v>
                </c:pt>
                <c:pt idx="46">
                  <c:v>98.644578313300002</c:v>
                </c:pt>
                <c:pt idx="47">
                  <c:v>98.644578313300002</c:v>
                </c:pt>
                <c:pt idx="48">
                  <c:v>98.644578313300002</c:v>
                </c:pt>
                <c:pt idx="49">
                  <c:v>98.644578313300002</c:v>
                </c:pt>
                <c:pt idx="50">
                  <c:v>98.644578313300002</c:v>
                </c:pt>
                <c:pt idx="51">
                  <c:v>98.644578313300002</c:v>
                </c:pt>
                <c:pt idx="52">
                  <c:v>98.644578313300002</c:v>
                </c:pt>
                <c:pt idx="53">
                  <c:v>98.644578313300002</c:v>
                </c:pt>
                <c:pt idx="54">
                  <c:v>98.644578313300002</c:v>
                </c:pt>
                <c:pt idx="55">
                  <c:v>98.644578313300002</c:v>
                </c:pt>
                <c:pt idx="56">
                  <c:v>98.644578313300002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Optimal file-level model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Sheet1!$C$2:$C$87</c:f>
              <c:numCache>
                <c:formatCode>General</c:formatCode>
                <c:ptCount val="86"/>
                <c:pt idx="0">
                  <c:v>0</c:v>
                </c:pt>
                <c:pt idx="1">
                  <c:v>0.28941884695499998</c:v>
                </c:pt>
                <c:pt idx="2">
                  <c:v>1.1229451261899999</c:v>
                </c:pt>
                <c:pt idx="3">
                  <c:v>1.5657559620300001</c:v>
                </c:pt>
                <c:pt idx="4">
                  <c:v>1.88701088215</c:v>
                </c:pt>
                <c:pt idx="5">
                  <c:v>2.54543875897</c:v>
                </c:pt>
                <c:pt idx="6">
                  <c:v>3.6346183530100005</c:v>
                </c:pt>
                <c:pt idx="7">
                  <c:v>3.7417033263900001</c:v>
                </c:pt>
                <c:pt idx="8">
                  <c:v>4.03980473875</c:v>
                </c:pt>
                <c:pt idx="9">
                  <c:v>4.1796905147799999</c:v>
                </c:pt>
                <c:pt idx="10">
                  <c:v>4.41460214556</c:v>
                </c:pt>
                <c:pt idx="11">
                  <c:v>5.2230454580499996</c:v>
                </c:pt>
                <c:pt idx="12">
                  <c:v>5.82021301227</c:v>
                </c:pt>
                <c:pt idx="13">
                  <c:v>6.5505132360899996</c:v>
                </c:pt>
                <c:pt idx="14">
                  <c:v>6.7174114378299992</c:v>
                </c:pt>
                <c:pt idx="15">
                  <c:v>6.8572972138599999</c:v>
                </c:pt>
                <c:pt idx="16">
                  <c:v>7.1660106506099996</c:v>
                </c:pt>
                <c:pt idx="17">
                  <c:v>7.2494597514900008</c:v>
                </c:pt>
                <c:pt idx="18">
                  <c:v>8.30342671915</c:v>
                </c:pt>
                <c:pt idx="19">
                  <c:v>8.5730686115600001</c:v>
                </c:pt>
                <c:pt idx="20">
                  <c:v>8.6237169097800006</c:v>
                </c:pt>
                <c:pt idx="21">
                  <c:v>8.99176121016</c:v>
                </c:pt>
                <c:pt idx="22">
                  <c:v>9.2122018985899992</c:v>
                </c:pt>
                <c:pt idx="23">
                  <c:v>11.5748244192</c:v>
                </c:pt>
                <c:pt idx="24">
                  <c:v>12.1348498881</c:v>
                </c:pt>
                <c:pt idx="25">
                  <c:v>12.391467932399999</c:v>
                </c:pt>
                <c:pt idx="26">
                  <c:v>12.530871343700001</c:v>
                </c:pt>
                <c:pt idx="27">
                  <c:v>12.671239484399999</c:v>
                </c:pt>
                <c:pt idx="28">
                  <c:v>13.093791001</c:v>
                </c:pt>
                <c:pt idx="29">
                  <c:v>13.173381183899998</c:v>
                </c:pt>
                <c:pt idx="30">
                  <c:v>13.3378675619</c:v>
                </c:pt>
                <c:pt idx="31">
                  <c:v>14.3112796172</c:v>
                </c:pt>
                <c:pt idx="32">
                  <c:v>15.191112911900001</c:v>
                </c:pt>
                <c:pt idx="33">
                  <c:v>16.407636798600002</c:v>
                </c:pt>
                <c:pt idx="34">
                  <c:v>16.6189125569</c:v>
                </c:pt>
                <c:pt idx="35">
                  <c:v>16.725515165499999</c:v>
                </c:pt>
                <c:pt idx="36">
                  <c:v>16.9657328085</c:v>
                </c:pt>
                <c:pt idx="37">
                  <c:v>17.335224203100001</c:v>
                </c:pt>
                <c:pt idx="38">
                  <c:v>19.213070155100002</c:v>
                </c:pt>
                <c:pt idx="39">
                  <c:v>20.303214478699999</c:v>
                </c:pt>
                <c:pt idx="40">
                  <c:v>20.442617889899999</c:v>
                </c:pt>
                <c:pt idx="41">
                  <c:v>20.867581230199999</c:v>
                </c:pt>
                <c:pt idx="42">
                  <c:v>22.022844794299999</c:v>
                </c:pt>
                <c:pt idx="43">
                  <c:v>22.465173265400001</c:v>
                </c:pt>
                <c:pt idx="44">
                  <c:v>23.501292737500002</c:v>
                </c:pt>
                <c:pt idx="45">
                  <c:v>24.246546268399999</c:v>
                </c:pt>
                <c:pt idx="46">
                  <c:v>25.157250906799998</c:v>
                </c:pt>
                <c:pt idx="47">
                  <c:v>25.948811453300003</c:v>
                </c:pt>
                <c:pt idx="48">
                  <c:v>26.2768194798</c:v>
                </c:pt>
                <c:pt idx="49">
                  <c:v>26.611098248100003</c:v>
                </c:pt>
                <c:pt idx="50">
                  <c:v>27.496719919700002</c:v>
                </c:pt>
                <c:pt idx="51">
                  <c:v>27.862352396399999</c:v>
                </c:pt>
                <c:pt idx="52">
                  <c:v>28.2342556147</c:v>
                </c:pt>
                <c:pt idx="53">
                  <c:v>29.168596125600001</c:v>
                </c:pt>
                <c:pt idx="54">
                  <c:v>29.3562360114</c:v>
                </c:pt>
                <c:pt idx="55">
                  <c:v>29.546770085700004</c:v>
                </c:pt>
                <c:pt idx="56">
                  <c:v>29.946168094499999</c:v>
                </c:pt>
                <c:pt idx="57">
                  <c:v>30.985181755000003</c:v>
                </c:pt>
                <c:pt idx="58">
                  <c:v>31.2147873736</c:v>
                </c:pt>
                <c:pt idx="59">
                  <c:v>31.455005016600001</c:v>
                </c:pt>
                <c:pt idx="60">
                  <c:v>33.393628926399998</c:v>
                </c:pt>
                <c:pt idx="61">
                  <c:v>34.381511924100003</c:v>
                </c:pt>
                <c:pt idx="62">
                  <c:v>34.898606930600003</c:v>
                </c:pt>
                <c:pt idx="63">
                  <c:v>35.943891332900002</c:v>
                </c:pt>
                <c:pt idx="64">
                  <c:v>36.216909778500003</c:v>
                </c:pt>
                <c:pt idx="65">
                  <c:v>36.494269506799995</c:v>
                </c:pt>
                <c:pt idx="66">
                  <c:v>37.368314424600001</c:v>
                </c:pt>
                <c:pt idx="67">
                  <c:v>37.977541097500001</c:v>
                </c:pt>
                <c:pt idx="68">
                  <c:v>38.2852898047</c:v>
                </c:pt>
                <c:pt idx="69">
                  <c:v>40.628135370800003</c:v>
                </c:pt>
                <c:pt idx="70">
                  <c:v>40.966755421800002</c:v>
                </c:pt>
                <c:pt idx="71">
                  <c:v>41.6459249826</c:v>
                </c:pt>
                <c:pt idx="72">
                  <c:v>41.993709963699999</c:v>
                </c:pt>
                <c:pt idx="73">
                  <c:v>43.185150883700004</c:v>
                </c:pt>
                <c:pt idx="74">
                  <c:v>43.607220035499999</c:v>
                </c:pt>
                <c:pt idx="75">
                  <c:v>44.053889789300001</c:v>
                </c:pt>
                <c:pt idx="76">
                  <c:v>45.006560160500001</c:v>
                </c:pt>
                <c:pt idx="77">
                  <c:v>45.492301458699998</c:v>
                </c:pt>
                <c:pt idx="78">
                  <c:v>47.050821949499998</c:v>
                </c:pt>
                <c:pt idx="79">
                  <c:v>47.6258007255</c:v>
                </c:pt>
                <c:pt idx="80">
                  <c:v>48.230203750900003</c:v>
                </c:pt>
                <c:pt idx="81">
                  <c:v>48.860172107700002</c:v>
                </c:pt>
                <c:pt idx="82">
                  <c:v>49.971540480000002</c:v>
                </c:pt>
                <c:pt idx="83">
                  <c:v>51.166357953200006</c:v>
                </c:pt>
                <c:pt idx="84">
                  <c:v>58.452477425299996</c:v>
                </c:pt>
                <c:pt idx="85">
                  <c:v>100</c:v>
                </c:pt>
              </c:numCache>
            </c:numRef>
          </c:xVal>
          <c:yVal>
            <c:numRef>
              <c:f>Sheet1!$D$2:$D$87</c:f>
              <c:numCache>
                <c:formatCode>General</c:formatCode>
                <c:ptCount val="86"/>
                <c:pt idx="0">
                  <c:v>0</c:v>
                </c:pt>
                <c:pt idx="1">
                  <c:v>5.1204819277100002</c:v>
                </c:pt>
                <c:pt idx="2">
                  <c:v>14.307228915699998</c:v>
                </c:pt>
                <c:pt idx="3">
                  <c:v>18.975903614500002</c:v>
                </c:pt>
                <c:pt idx="4">
                  <c:v>22.138554216900001</c:v>
                </c:pt>
                <c:pt idx="5">
                  <c:v>27.259036144600003</c:v>
                </c:pt>
                <c:pt idx="6">
                  <c:v>35.542168674700001</c:v>
                </c:pt>
                <c:pt idx="7">
                  <c:v>36.2951807229</c:v>
                </c:pt>
                <c:pt idx="8">
                  <c:v>38.253012048200006</c:v>
                </c:pt>
                <c:pt idx="9">
                  <c:v>39.156626505999995</c:v>
                </c:pt>
                <c:pt idx="10">
                  <c:v>40.662650602399999</c:v>
                </c:pt>
                <c:pt idx="11">
                  <c:v>45.481927710800001</c:v>
                </c:pt>
                <c:pt idx="12">
                  <c:v>48.945783132499997</c:v>
                </c:pt>
                <c:pt idx="13">
                  <c:v>53.012048192800002</c:v>
                </c:pt>
                <c:pt idx="14">
                  <c:v>53.915662650600005</c:v>
                </c:pt>
                <c:pt idx="15">
                  <c:v>54.668674698800004</c:v>
                </c:pt>
                <c:pt idx="16">
                  <c:v>56.024096385500002</c:v>
                </c:pt>
                <c:pt idx="17">
                  <c:v>56.325301204800006</c:v>
                </c:pt>
                <c:pt idx="18">
                  <c:v>60.090361445799999</c:v>
                </c:pt>
                <c:pt idx="19">
                  <c:v>60.993975903599996</c:v>
                </c:pt>
                <c:pt idx="20">
                  <c:v>61.144578313300002</c:v>
                </c:pt>
                <c:pt idx="21">
                  <c:v>62.198795180699996</c:v>
                </c:pt>
                <c:pt idx="22">
                  <c:v>62.801204819300004</c:v>
                </c:pt>
                <c:pt idx="23">
                  <c:v>68.674698795200001</c:v>
                </c:pt>
                <c:pt idx="24">
                  <c:v>70.030120481899999</c:v>
                </c:pt>
                <c:pt idx="25">
                  <c:v>70.632530120500007</c:v>
                </c:pt>
                <c:pt idx="26">
                  <c:v>70.93373493979999</c:v>
                </c:pt>
                <c:pt idx="27">
                  <c:v>71.234939759</c:v>
                </c:pt>
                <c:pt idx="28">
                  <c:v>72.13855421689999</c:v>
                </c:pt>
                <c:pt idx="29">
                  <c:v>72.289156626499988</c:v>
                </c:pt>
                <c:pt idx="30">
                  <c:v>72.590361445799999</c:v>
                </c:pt>
                <c:pt idx="31">
                  <c:v>74.246987951800008</c:v>
                </c:pt>
                <c:pt idx="32">
                  <c:v>75.602409638599994</c:v>
                </c:pt>
                <c:pt idx="33">
                  <c:v>77.409638554200001</c:v>
                </c:pt>
                <c:pt idx="34">
                  <c:v>77.710843373500012</c:v>
                </c:pt>
                <c:pt idx="35">
                  <c:v>77.86144578310001</c:v>
                </c:pt>
                <c:pt idx="36">
                  <c:v>78.162650602399992</c:v>
                </c:pt>
                <c:pt idx="37">
                  <c:v>78.614457831300001</c:v>
                </c:pt>
                <c:pt idx="38">
                  <c:v>80.722891566300007</c:v>
                </c:pt>
                <c:pt idx="39">
                  <c:v>81.927710843400007</c:v>
                </c:pt>
                <c:pt idx="40">
                  <c:v>82.078313253000005</c:v>
                </c:pt>
                <c:pt idx="41">
                  <c:v>82.530120481899999</c:v>
                </c:pt>
                <c:pt idx="42">
                  <c:v>83.734939759</c:v>
                </c:pt>
                <c:pt idx="43">
                  <c:v>84.18674698800001</c:v>
                </c:pt>
                <c:pt idx="44">
                  <c:v>85.240963855399997</c:v>
                </c:pt>
                <c:pt idx="45">
                  <c:v>85.993975903599988</c:v>
                </c:pt>
                <c:pt idx="46">
                  <c:v>86.897590361400006</c:v>
                </c:pt>
                <c:pt idx="47">
                  <c:v>87.650602409599998</c:v>
                </c:pt>
                <c:pt idx="48">
                  <c:v>87.951807228900009</c:v>
                </c:pt>
                <c:pt idx="49">
                  <c:v>88.253012048199992</c:v>
                </c:pt>
                <c:pt idx="50">
                  <c:v>89.006024096400012</c:v>
                </c:pt>
                <c:pt idx="51">
                  <c:v>89.307228915699994</c:v>
                </c:pt>
                <c:pt idx="52">
                  <c:v>89.60843373489999</c:v>
                </c:pt>
                <c:pt idx="53">
                  <c:v>90.36144578310001</c:v>
                </c:pt>
                <c:pt idx="54">
                  <c:v>90.512048192799995</c:v>
                </c:pt>
                <c:pt idx="55">
                  <c:v>90.662650602399992</c:v>
                </c:pt>
                <c:pt idx="56">
                  <c:v>90.963855421700003</c:v>
                </c:pt>
                <c:pt idx="57">
                  <c:v>91.716867469899995</c:v>
                </c:pt>
                <c:pt idx="58">
                  <c:v>91.867469879499993</c:v>
                </c:pt>
                <c:pt idx="59">
                  <c:v>92.018072289200006</c:v>
                </c:pt>
                <c:pt idx="60">
                  <c:v>93.222891566300007</c:v>
                </c:pt>
                <c:pt idx="61">
                  <c:v>93.825301204799999</c:v>
                </c:pt>
                <c:pt idx="62">
                  <c:v>94.126506024099996</c:v>
                </c:pt>
                <c:pt idx="63">
                  <c:v>94.728915662700004</c:v>
                </c:pt>
                <c:pt idx="64">
                  <c:v>94.879518072300002</c:v>
                </c:pt>
                <c:pt idx="65">
                  <c:v>95.030120481899999</c:v>
                </c:pt>
                <c:pt idx="66">
                  <c:v>95.481927710799994</c:v>
                </c:pt>
                <c:pt idx="67">
                  <c:v>95.783132530100005</c:v>
                </c:pt>
                <c:pt idx="68">
                  <c:v>95.93373493979999</c:v>
                </c:pt>
                <c:pt idx="69">
                  <c:v>96.987951807200005</c:v>
                </c:pt>
                <c:pt idx="70">
                  <c:v>97.13855421689999</c:v>
                </c:pt>
                <c:pt idx="71">
                  <c:v>97.4397590361</c:v>
                </c:pt>
                <c:pt idx="72">
                  <c:v>97.590361445799999</c:v>
                </c:pt>
                <c:pt idx="73">
                  <c:v>98.042168674700008</c:v>
                </c:pt>
                <c:pt idx="74">
                  <c:v>98.192771084300006</c:v>
                </c:pt>
                <c:pt idx="75">
                  <c:v>98.343373493999991</c:v>
                </c:pt>
                <c:pt idx="76">
                  <c:v>98.644578313300002</c:v>
                </c:pt>
                <c:pt idx="77">
                  <c:v>98.7951807229</c:v>
                </c:pt>
                <c:pt idx="78">
                  <c:v>99.246987951800008</c:v>
                </c:pt>
                <c:pt idx="79">
                  <c:v>99.397590361400006</c:v>
                </c:pt>
                <c:pt idx="80">
                  <c:v>99.548192771099991</c:v>
                </c:pt>
                <c:pt idx="81">
                  <c:v>99.698795180699989</c:v>
                </c:pt>
                <c:pt idx="82">
                  <c:v>99.849397590400002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Regular file-level model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Sheet1!$E$2:$E$324</c:f>
              <c:numCache>
                <c:formatCode>General</c:formatCode>
                <c:ptCount val="323"/>
                <c:pt idx="0">
                  <c:v>0</c:v>
                </c:pt>
                <c:pt idx="1">
                  <c:v>2.0259319286900002E-2</c:v>
                </c:pt>
                <c:pt idx="2">
                  <c:v>5.1130662962099997E-2</c:v>
                </c:pt>
                <c:pt idx="3">
                  <c:v>0.134579763834</c:v>
                </c:pt>
                <c:pt idx="4">
                  <c:v>0.273500810373</c:v>
                </c:pt>
                <c:pt idx="5">
                  <c:v>0.29279540017</c:v>
                </c:pt>
                <c:pt idx="6">
                  <c:v>0.33427876823300001</c:v>
                </c:pt>
                <c:pt idx="7">
                  <c:v>0.38010341900099998</c:v>
                </c:pt>
                <c:pt idx="8">
                  <c:v>0.43075171721799999</c:v>
                </c:pt>
                <c:pt idx="9">
                  <c:v>0.48911785135399999</c:v>
                </c:pt>
                <c:pt idx="10">
                  <c:v>0.55037817395999999</c:v>
                </c:pt>
                <c:pt idx="11">
                  <c:v>0.69074631473299997</c:v>
                </c:pt>
                <c:pt idx="12">
                  <c:v>1.0626495330700001</c:v>
                </c:pt>
                <c:pt idx="13">
                  <c:v>1.0814617581199999</c:v>
                </c:pt>
                <c:pt idx="14">
                  <c:v>1.24594813614</c:v>
                </c:pt>
                <c:pt idx="15">
                  <c:v>1.5440495485100001</c:v>
                </c:pt>
                <c:pt idx="16">
                  <c:v>1.63666357953</c:v>
                </c:pt>
                <c:pt idx="17">
                  <c:v>2.0056726093999999</c:v>
                </c:pt>
                <c:pt idx="18">
                  <c:v>2.0978042756800002</c:v>
                </c:pt>
                <c:pt idx="19">
                  <c:v>2.6949718299000001</c:v>
                </c:pt>
                <c:pt idx="20">
                  <c:v>2.77938566026</c:v>
                </c:pt>
                <c:pt idx="21">
                  <c:v>3.9959095469599997</c:v>
                </c:pt>
                <c:pt idx="22">
                  <c:v>4.6543374237899995</c:v>
                </c:pt>
                <c:pt idx="23">
                  <c:v>4.6794203905199998</c:v>
                </c:pt>
                <c:pt idx="24">
                  <c:v>4.6938913328699998</c:v>
                </c:pt>
                <c:pt idx="25">
                  <c:v>4.7590105734400003</c:v>
                </c:pt>
                <c:pt idx="26">
                  <c:v>4.8858725013499997</c:v>
                </c:pt>
                <c:pt idx="27">
                  <c:v>4.9972987574300003</c:v>
                </c:pt>
                <c:pt idx="28">
                  <c:v>5.0204522651799994</c:v>
                </c:pt>
                <c:pt idx="29">
                  <c:v>5.2606699081599997</c:v>
                </c:pt>
                <c:pt idx="30">
                  <c:v>5.5693833449099994</c:v>
                </c:pt>
                <c:pt idx="31">
                  <c:v>6.4226865786799996</c:v>
                </c:pt>
                <c:pt idx="32">
                  <c:v>6.6957050243100005</c:v>
                </c:pt>
                <c:pt idx="33">
                  <c:v>6.8254611406999999</c:v>
                </c:pt>
                <c:pt idx="34">
                  <c:v>7.50463070155</c:v>
                </c:pt>
                <c:pt idx="35">
                  <c:v>7.5186192791500002</c:v>
                </c:pt>
                <c:pt idx="36">
                  <c:v>8.3270625916499998</c:v>
                </c:pt>
                <c:pt idx="37">
                  <c:v>8.4664660029299998</c:v>
                </c:pt>
                <c:pt idx="38">
                  <c:v>8.4843134985000006</c:v>
                </c:pt>
                <c:pt idx="39">
                  <c:v>8.6613413598799998</c:v>
                </c:pt>
                <c:pt idx="40">
                  <c:v>8.8277571968800004</c:v>
                </c:pt>
                <c:pt idx="41">
                  <c:v>9.005749787760001</c:v>
                </c:pt>
                <c:pt idx="42">
                  <c:v>9.0173265416399992</c:v>
                </c:pt>
                <c:pt idx="43">
                  <c:v>9.1779540016999999</c:v>
                </c:pt>
                <c:pt idx="44">
                  <c:v>10.3332175658</c:v>
                </c:pt>
                <c:pt idx="45">
                  <c:v>10.352029790800001</c:v>
                </c:pt>
                <c:pt idx="46">
                  <c:v>10.563305549099999</c:v>
                </c:pt>
                <c:pt idx="47">
                  <c:v>10.579223585699999</c:v>
                </c:pt>
                <c:pt idx="48">
                  <c:v>10.627942424900001</c:v>
                </c:pt>
                <c:pt idx="49">
                  <c:v>10.6472370147</c:v>
                </c:pt>
                <c:pt idx="50">
                  <c:v>11.015281315100001</c:v>
                </c:pt>
                <c:pt idx="51">
                  <c:v>11.1223662885</c:v>
                </c:pt>
                <c:pt idx="52">
                  <c:v>11.137801960300001</c:v>
                </c:pt>
                <c:pt idx="53">
                  <c:v>11.9713282396</c:v>
                </c:pt>
                <c:pt idx="54">
                  <c:v>11.991587558800001</c:v>
                </c:pt>
                <c:pt idx="55">
                  <c:v>12.025835455699999</c:v>
                </c:pt>
                <c:pt idx="56">
                  <c:v>12.0417534923</c:v>
                </c:pt>
                <c:pt idx="57">
                  <c:v>12.101566720699999</c:v>
                </c:pt>
                <c:pt idx="58">
                  <c:v>12.358184765000001</c:v>
                </c:pt>
                <c:pt idx="59">
                  <c:v>12.614320444499999</c:v>
                </c:pt>
                <c:pt idx="60">
                  <c:v>12.630720845900001</c:v>
                </c:pt>
                <c:pt idx="61">
                  <c:v>12.639885776000002</c:v>
                </c:pt>
                <c:pt idx="62">
                  <c:v>12.6558038126</c:v>
                </c:pt>
                <c:pt idx="63">
                  <c:v>12.7431118314</c:v>
                </c:pt>
                <c:pt idx="64">
                  <c:v>13.0127537239</c:v>
                </c:pt>
                <c:pt idx="65">
                  <c:v>13.039283784799999</c:v>
                </c:pt>
                <c:pt idx="66">
                  <c:v>13.1029559312</c:v>
                </c:pt>
                <c:pt idx="67">
                  <c:v>13.343173574100001</c:v>
                </c:pt>
                <c:pt idx="68">
                  <c:v>14.432353168199999</c:v>
                </c:pt>
                <c:pt idx="69">
                  <c:v>14.6619587868</c:v>
                </c:pt>
                <c:pt idx="70">
                  <c:v>16.539804738800001</c:v>
                </c:pt>
                <c:pt idx="71">
                  <c:v>16.595759049200002</c:v>
                </c:pt>
                <c:pt idx="72">
                  <c:v>17.612583931500001</c:v>
                </c:pt>
                <c:pt idx="73">
                  <c:v>18.600466929100001</c:v>
                </c:pt>
                <c:pt idx="74">
                  <c:v>18.636161920199999</c:v>
                </c:pt>
                <c:pt idx="75">
                  <c:v>19.3529559312</c:v>
                </c:pt>
                <c:pt idx="76">
                  <c:v>20.3056263024</c:v>
                </c:pt>
                <c:pt idx="77">
                  <c:v>20.633634328900001</c:v>
                </c:pt>
                <c:pt idx="78">
                  <c:v>20.6495523655</c:v>
                </c:pt>
                <c:pt idx="79">
                  <c:v>20.682353168199999</c:v>
                </c:pt>
                <c:pt idx="80">
                  <c:v>20.705024311199999</c:v>
                </c:pt>
                <c:pt idx="81">
                  <c:v>21.7589912788</c:v>
                </c:pt>
                <c:pt idx="82">
                  <c:v>22.1246237555</c:v>
                </c:pt>
                <c:pt idx="83">
                  <c:v>22.152118546000001</c:v>
                </c:pt>
                <c:pt idx="84">
                  <c:v>22.4733734661</c:v>
                </c:pt>
                <c:pt idx="85">
                  <c:v>24.835995986699999</c:v>
                </c:pt>
                <c:pt idx="86">
                  <c:v>24.872655707300002</c:v>
                </c:pt>
                <c:pt idx="87">
                  <c:v>24.8967739446</c:v>
                </c:pt>
                <c:pt idx="88">
                  <c:v>24.928610017799997</c:v>
                </c:pt>
                <c:pt idx="89">
                  <c:v>24.971540480000002</c:v>
                </c:pt>
                <c:pt idx="90">
                  <c:v>24.992764528799999</c:v>
                </c:pt>
                <c:pt idx="91">
                  <c:v>25.014470942299997</c:v>
                </c:pt>
                <c:pt idx="92">
                  <c:v>25.085378559900001</c:v>
                </c:pt>
                <c:pt idx="93">
                  <c:v>25.106120243899998</c:v>
                </c:pt>
                <c:pt idx="94">
                  <c:v>25.129756116399999</c:v>
                </c:pt>
                <c:pt idx="95">
                  <c:v>26.003801034200002</c:v>
                </c:pt>
                <c:pt idx="96">
                  <c:v>26.613027706999997</c:v>
                </c:pt>
                <c:pt idx="97">
                  <c:v>27.523732345500001</c:v>
                </c:pt>
                <c:pt idx="98">
                  <c:v>27.546885853199999</c:v>
                </c:pt>
                <c:pt idx="99">
                  <c:v>28.196148799900001</c:v>
                </c:pt>
                <c:pt idx="100">
                  <c:v>28.236667438500003</c:v>
                </c:pt>
                <c:pt idx="101">
                  <c:v>28.659218955</c:v>
                </c:pt>
                <c:pt idx="102">
                  <c:v>28.673689897400003</c:v>
                </c:pt>
                <c:pt idx="103">
                  <c:v>29.098653237599997</c:v>
                </c:pt>
                <c:pt idx="104">
                  <c:v>30.134772709699998</c:v>
                </c:pt>
                <c:pt idx="105">
                  <c:v>30.197480126600002</c:v>
                </c:pt>
                <c:pt idx="106">
                  <c:v>30.2351045767</c:v>
                </c:pt>
                <c:pt idx="107">
                  <c:v>30.6060430655</c:v>
                </c:pt>
                <c:pt idx="108">
                  <c:v>30.660067916999999</c:v>
                </c:pt>
                <c:pt idx="109">
                  <c:v>30.861214015600002</c:v>
                </c:pt>
                <c:pt idx="110">
                  <c:v>30.886296982299999</c:v>
                </c:pt>
                <c:pt idx="111">
                  <c:v>30.912827043300002</c:v>
                </c:pt>
                <c:pt idx="112">
                  <c:v>30.992899591</c:v>
                </c:pt>
                <c:pt idx="113">
                  <c:v>31.079242880300001</c:v>
                </c:pt>
                <c:pt idx="114">
                  <c:v>31.114455506700001</c:v>
                </c:pt>
                <c:pt idx="115">
                  <c:v>31.150150497799999</c:v>
                </c:pt>
                <c:pt idx="116">
                  <c:v>31.178127652999997</c:v>
                </c:pt>
                <c:pt idx="117">
                  <c:v>32.063749324700005</c:v>
                </c:pt>
                <c:pt idx="118">
                  <c:v>32.101373774800003</c:v>
                </c:pt>
                <c:pt idx="119">
                  <c:v>32.141892413400001</c:v>
                </c:pt>
                <c:pt idx="120">
                  <c:v>32.186752334600001</c:v>
                </c:pt>
                <c:pt idx="121">
                  <c:v>32.280331095199998</c:v>
                </c:pt>
                <c:pt idx="122">
                  <c:v>32.319885004200003</c:v>
                </c:pt>
                <c:pt idx="123">
                  <c:v>32.342073782500002</c:v>
                </c:pt>
                <c:pt idx="124">
                  <c:v>32.774754958700001</c:v>
                </c:pt>
                <c:pt idx="125">
                  <c:v>32.827815080699999</c:v>
                </c:pt>
                <c:pt idx="126">
                  <c:v>33.313556378800001</c:v>
                </c:pt>
                <c:pt idx="127">
                  <c:v>33.346357181400002</c:v>
                </c:pt>
                <c:pt idx="128">
                  <c:v>34.319769236699997</c:v>
                </c:pt>
                <c:pt idx="129">
                  <c:v>35.199602531499998</c:v>
                </c:pt>
                <c:pt idx="130">
                  <c:v>35.271957243199999</c:v>
                </c:pt>
                <c:pt idx="131">
                  <c:v>35.300416763100003</c:v>
                </c:pt>
                <c:pt idx="132">
                  <c:v>35.370359651199998</c:v>
                </c:pt>
                <c:pt idx="133">
                  <c:v>35.405572277499999</c:v>
                </c:pt>
                <c:pt idx="134">
                  <c:v>35.435478891700001</c:v>
                </c:pt>
                <c:pt idx="135">
                  <c:v>35.4846800957</c:v>
                </c:pt>
                <c:pt idx="136">
                  <c:v>35.537257852899998</c:v>
                </c:pt>
                <c:pt idx="137">
                  <c:v>35.577776491500003</c:v>
                </c:pt>
                <c:pt idx="138">
                  <c:v>35.925561472599995</c:v>
                </c:pt>
                <c:pt idx="139">
                  <c:v>35.994539631099997</c:v>
                </c:pt>
                <c:pt idx="140">
                  <c:v>37.033553291700002</c:v>
                </c:pt>
                <c:pt idx="141">
                  <c:v>37.682333873600001</c:v>
                </c:pt>
                <c:pt idx="142">
                  <c:v>37.765300609699999</c:v>
                </c:pt>
                <c:pt idx="143">
                  <c:v>37.822219649600001</c:v>
                </c:pt>
                <c:pt idx="144">
                  <c:v>38.552519873400001</c:v>
                </c:pt>
                <c:pt idx="145">
                  <c:v>39.297773404300003</c:v>
                </c:pt>
                <c:pt idx="146">
                  <c:v>39.327680018499997</c:v>
                </c:pt>
                <c:pt idx="147">
                  <c:v>40.262020529399997</c:v>
                </c:pt>
                <c:pt idx="148">
                  <c:v>41.053581075899999</c:v>
                </c:pt>
                <c:pt idx="149">
                  <c:v>41.087346608000004</c:v>
                </c:pt>
                <c:pt idx="150">
                  <c:v>41.172242803099998</c:v>
                </c:pt>
                <c:pt idx="151">
                  <c:v>41.207937794199999</c:v>
                </c:pt>
                <c:pt idx="152">
                  <c:v>41.8046229837</c:v>
                </c:pt>
                <c:pt idx="153">
                  <c:v>41.8504476345</c:v>
                </c:pt>
                <c:pt idx="154">
                  <c:v>41.909778498099996</c:v>
                </c:pt>
                <c:pt idx="155">
                  <c:v>43.021146870400003</c:v>
                </c:pt>
                <c:pt idx="156">
                  <c:v>43.075654086600004</c:v>
                </c:pt>
                <c:pt idx="157">
                  <c:v>43.1470440688</c:v>
                </c:pt>
                <c:pt idx="158">
                  <c:v>43.177915412499999</c:v>
                </c:pt>
                <c:pt idx="159">
                  <c:v>43.218916415800003</c:v>
                </c:pt>
                <c:pt idx="160">
                  <c:v>43.848884772699996</c:v>
                </c:pt>
                <c:pt idx="161">
                  <c:v>44.240082580799999</c:v>
                </c:pt>
                <c:pt idx="162">
                  <c:v>46.582928146900002</c:v>
                </c:pt>
                <c:pt idx="163">
                  <c:v>47.673072470500003</c:v>
                </c:pt>
                <c:pt idx="164">
                  <c:v>47.796557845199999</c:v>
                </c:pt>
                <c:pt idx="165">
                  <c:v>48.991375318399996</c:v>
                </c:pt>
                <c:pt idx="166">
                  <c:v>49.9295747472</c:v>
                </c:pt>
                <c:pt idx="167">
                  <c:v>49.9816701397</c:v>
                </c:pt>
                <c:pt idx="168">
                  <c:v>50.048718839199999</c:v>
                </c:pt>
                <c:pt idx="169">
                  <c:v>50.092614031000004</c:v>
                </c:pt>
                <c:pt idx="170">
                  <c:v>50.197769545399993</c:v>
                </c:pt>
                <c:pt idx="171">
                  <c:v>50.802172570799996</c:v>
                </c:pt>
                <c:pt idx="172">
                  <c:v>50.861021069699994</c:v>
                </c:pt>
                <c:pt idx="173">
                  <c:v>50.897198425599996</c:v>
                </c:pt>
                <c:pt idx="174">
                  <c:v>50.9589411129</c:v>
                </c:pt>
                <c:pt idx="175">
                  <c:v>50.996565562999997</c:v>
                </c:pt>
                <c:pt idx="176">
                  <c:v>51.187099637300001</c:v>
                </c:pt>
                <c:pt idx="177">
                  <c:v>51.273442926599998</c:v>
                </c:pt>
                <c:pt idx="178">
                  <c:v>51.795843945400001</c:v>
                </c:pt>
                <c:pt idx="179">
                  <c:v>51.889422705900003</c:v>
                </c:pt>
                <c:pt idx="180">
                  <c:v>51.940071004099998</c:v>
                </c:pt>
                <c:pt idx="181">
                  <c:v>52.017249363300003</c:v>
                </c:pt>
                <c:pt idx="182">
                  <c:v>52.463919117099998</c:v>
                </c:pt>
                <c:pt idx="183">
                  <c:v>52.630817318800005</c:v>
                </c:pt>
                <c:pt idx="184">
                  <c:v>53.215443389699999</c:v>
                </c:pt>
                <c:pt idx="185">
                  <c:v>53.322045998300005</c:v>
                </c:pt>
                <c:pt idx="186">
                  <c:v>53.904260245400003</c:v>
                </c:pt>
                <c:pt idx="187">
                  <c:v>55.842884155299998</c:v>
                </c:pt>
                <c:pt idx="188">
                  <c:v>55.930674538900007</c:v>
                </c:pt>
                <c:pt idx="189">
                  <c:v>56.017017828199997</c:v>
                </c:pt>
                <c:pt idx="190">
                  <c:v>56.118314424600001</c:v>
                </c:pt>
                <c:pt idx="191">
                  <c:v>56.456934475599994</c:v>
                </c:pt>
                <c:pt idx="192">
                  <c:v>56.509994597500004</c:v>
                </c:pt>
                <c:pt idx="193">
                  <c:v>56.558713436799998</c:v>
                </c:pt>
                <c:pt idx="194">
                  <c:v>56.779154125200002</c:v>
                </c:pt>
                <c:pt idx="195">
                  <c:v>57.079184996499997</c:v>
                </c:pt>
                <c:pt idx="196">
                  <c:v>57.145751331299998</c:v>
                </c:pt>
                <c:pt idx="197">
                  <c:v>57.256212857900003</c:v>
                </c:pt>
                <c:pt idx="198">
                  <c:v>57.340626688299999</c:v>
                </c:pt>
                <c:pt idx="199">
                  <c:v>57.390792621700001</c:v>
                </c:pt>
                <c:pt idx="200">
                  <c:v>57.6773172802</c:v>
                </c:pt>
                <c:pt idx="201">
                  <c:v>57.886663579499995</c:v>
                </c:pt>
                <c:pt idx="202">
                  <c:v>58.514220112700002</c:v>
                </c:pt>
                <c:pt idx="203">
                  <c:v>58.883711507299999</c:v>
                </c:pt>
                <c:pt idx="204">
                  <c:v>59.062668827700001</c:v>
                </c:pt>
                <c:pt idx="205">
                  <c:v>59.113317125899997</c:v>
                </c:pt>
                <c:pt idx="206">
                  <c:v>59.630412132400004</c:v>
                </c:pt>
                <c:pt idx="207">
                  <c:v>59.966620359699995</c:v>
                </c:pt>
                <c:pt idx="208">
                  <c:v>60.444161457100002</c:v>
                </c:pt>
                <c:pt idx="209">
                  <c:v>60.679073087900001</c:v>
                </c:pt>
                <c:pt idx="210">
                  <c:v>60.7157328085</c:v>
                </c:pt>
                <c:pt idx="211">
                  <c:v>60.998398549000001</c:v>
                </c:pt>
                <c:pt idx="212">
                  <c:v>61.016728409400002</c:v>
                </c:pt>
                <c:pt idx="213">
                  <c:v>61.937562707399998</c:v>
                </c:pt>
                <c:pt idx="214">
                  <c:v>62.1560739369</c:v>
                </c:pt>
                <c:pt idx="215">
                  <c:v>62.696804815899995</c:v>
                </c:pt>
                <c:pt idx="216">
                  <c:v>62.7802539168</c:v>
                </c:pt>
                <c:pt idx="217">
                  <c:v>62.954387589699998</c:v>
                </c:pt>
                <c:pt idx="218">
                  <c:v>62.9929767693</c:v>
                </c:pt>
                <c:pt idx="219">
                  <c:v>63.686134907799996</c:v>
                </c:pt>
                <c:pt idx="220">
                  <c:v>64.877575827699999</c:v>
                </c:pt>
                <c:pt idx="221">
                  <c:v>65.043991664700002</c:v>
                </c:pt>
                <c:pt idx="222">
                  <c:v>65.425542178000001</c:v>
                </c:pt>
                <c:pt idx="223">
                  <c:v>65.495967430699991</c:v>
                </c:pt>
                <c:pt idx="224">
                  <c:v>65.719784672399996</c:v>
                </c:pt>
                <c:pt idx="225">
                  <c:v>65.970614339699992</c:v>
                </c:pt>
                <c:pt idx="226">
                  <c:v>65.997144400700009</c:v>
                </c:pt>
                <c:pt idx="227">
                  <c:v>66.377730184499995</c:v>
                </c:pt>
                <c:pt idx="228">
                  <c:v>66.457320367400001</c:v>
                </c:pt>
                <c:pt idx="229">
                  <c:v>66.765069074600007</c:v>
                </c:pt>
                <c:pt idx="230">
                  <c:v>66.8629891179</c:v>
                </c:pt>
                <c:pt idx="231">
                  <c:v>67.226209770800011</c:v>
                </c:pt>
                <c:pt idx="232">
                  <c:v>67.412884927100009</c:v>
                </c:pt>
                <c:pt idx="233">
                  <c:v>67.498263486900001</c:v>
                </c:pt>
                <c:pt idx="234">
                  <c:v>67.775140850500009</c:v>
                </c:pt>
                <c:pt idx="235">
                  <c:v>67.9555452651</c:v>
                </c:pt>
                <c:pt idx="236">
                  <c:v>68.398356100900003</c:v>
                </c:pt>
                <c:pt idx="237">
                  <c:v>68.514123639700003</c:v>
                </c:pt>
                <c:pt idx="238">
                  <c:v>68.913521648499994</c:v>
                </c:pt>
                <c:pt idx="239">
                  <c:v>69.190881376900009</c:v>
                </c:pt>
                <c:pt idx="240">
                  <c:v>69.701223276999997</c:v>
                </c:pt>
                <c:pt idx="241">
                  <c:v>70.746507679199993</c:v>
                </c:pt>
                <c:pt idx="242">
                  <c:v>70.861792853300003</c:v>
                </c:pt>
                <c:pt idx="243">
                  <c:v>71.196071621499996</c:v>
                </c:pt>
                <c:pt idx="244">
                  <c:v>71.348498880899996</c:v>
                </c:pt>
                <c:pt idx="245">
                  <c:v>71.377440765599999</c:v>
                </c:pt>
                <c:pt idx="246">
                  <c:v>71.473913714600002</c:v>
                </c:pt>
                <c:pt idx="247">
                  <c:v>71.501890869799993</c:v>
                </c:pt>
                <c:pt idx="248">
                  <c:v>71.531797484000009</c:v>
                </c:pt>
                <c:pt idx="249">
                  <c:v>71.592575441799994</c:v>
                </c:pt>
                <c:pt idx="250">
                  <c:v>71.64611792849999</c:v>
                </c:pt>
                <c:pt idx="251">
                  <c:v>71.930230763300003</c:v>
                </c:pt>
                <c:pt idx="252">
                  <c:v>72.038762830899998</c:v>
                </c:pt>
                <c:pt idx="253">
                  <c:v>72.401501119100004</c:v>
                </c:pt>
                <c:pt idx="254">
                  <c:v>72.439607933899993</c:v>
                </c:pt>
                <c:pt idx="255">
                  <c:v>73.074882302999995</c:v>
                </c:pt>
                <c:pt idx="256">
                  <c:v>73.34838311339999</c:v>
                </c:pt>
                <c:pt idx="257">
                  <c:v>73.387937022500012</c:v>
                </c:pt>
                <c:pt idx="258">
                  <c:v>73.61947210000001</c:v>
                </c:pt>
                <c:pt idx="259">
                  <c:v>73.904549664300006</c:v>
                </c:pt>
                <c:pt idx="260">
                  <c:v>74.084471714100005</c:v>
                </c:pt>
                <c:pt idx="261">
                  <c:v>74.152002778399989</c:v>
                </c:pt>
                <c:pt idx="262">
                  <c:v>74.321795168600005</c:v>
                </c:pt>
                <c:pt idx="263">
                  <c:v>74.555259705200001</c:v>
                </c:pt>
                <c:pt idx="264">
                  <c:v>74.604943273900005</c:v>
                </c:pt>
                <c:pt idx="265">
                  <c:v>75.220440688400004</c:v>
                </c:pt>
                <c:pt idx="266">
                  <c:v>76.778961179299998</c:v>
                </c:pt>
                <c:pt idx="267">
                  <c:v>76.855657173699996</c:v>
                </c:pt>
                <c:pt idx="268">
                  <c:v>77.717160608200004</c:v>
                </c:pt>
                <c:pt idx="269">
                  <c:v>78.888342208799997</c:v>
                </c:pt>
                <c:pt idx="270">
                  <c:v>79.060546422800002</c:v>
                </c:pt>
                <c:pt idx="271">
                  <c:v>79.104441614599992</c:v>
                </c:pt>
                <c:pt idx="272">
                  <c:v>79.382766072400003</c:v>
                </c:pt>
                <c:pt idx="273">
                  <c:v>79.427625993700005</c:v>
                </c:pt>
                <c:pt idx="274">
                  <c:v>79.480203750900003</c:v>
                </c:pt>
                <c:pt idx="275">
                  <c:v>79.922532222000001</c:v>
                </c:pt>
                <c:pt idx="276">
                  <c:v>80.497510997900008</c:v>
                </c:pt>
                <c:pt idx="277">
                  <c:v>80.5771011808</c:v>
                </c:pt>
                <c:pt idx="278">
                  <c:v>85.018233387400002</c:v>
                </c:pt>
                <c:pt idx="279">
                  <c:v>85.311028787499993</c:v>
                </c:pt>
                <c:pt idx="280">
                  <c:v>85.820405958199999</c:v>
                </c:pt>
                <c:pt idx="281">
                  <c:v>85.976692135500002</c:v>
                </c:pt>
                <c:pt idx="282">
                  <c:v>86.112236628800005</c:v>
                </c:pt>
                <c:pt idx="283">
                  <c:v>86.158061279599991</c:v>
                </c:pt>
                <c:pt idx="284">
                  <c:v>86.297947055600005</c:v>
                </c:pt>
                <c:pt idx="285">
                  <c:v>86.386702168699998</c:v>
                </c:pt>
                <c:pt idx="286">
                  <c:v>86.684803581099999</c:v>
                </c:pt>
                <c:pt idx="287">
                  <c:v>86.757640657599993</c:v>
                </c:pt>
                <c:pt idx="288">
                  <c:v>86.839642664199999</c:v>
                </c:pt>
                <c:pt idx="289">
                  <c:v>87.399668133099993</c:v>
                </c:pt>
                <c:pt idx="290">
                  <c:v>87.595990584199996</c:v>
                </c:pt>
                <c:pt idx="291">
                  <c:v>87.916763139599993</c:v>
                </c:pt>
                <c:pt idx="292">
                  <c:v>88.052789997700003</c:v>
                </c:pt>
                <c:pt idx="293">
                  <c:v>88.163733889</c:v>
                </c:pt>
                <c:pt idx="294">
                  <c:v>88.314231689400003</c:v>
                </c:pt>
                <c:pt idx="295">
                  <c:v>88.638863162799993</c:v>
                </c:pt>
                <c:pt idx="296">
                  <c:v>88.800937717099998</c:v>
                </c:pt>
                <c:pt idx="297">
                  <c:v>88.940823493099998</c:v>
                </c:pt>
                <c:pt idx="298">
                  <c:v>89.525449563899997</c:v>
                </c:pt>
                <c:pt idx="299">
                  <c:v>89.730454580499995</c:v>
                </c:pt>
                <c:pt idx="300">
                  <c:v>90.152523732300011</c:v>
                </c:pt>
                <c:pt idx="301">
                  <c:v>90.3797175272</c:v>
                </c:pt>
                <c:pt idx="302">
                  <c:v>90.669136374199994</c:v>
                </c:pt>
                <c:pt idx="303">
                  <c:v>97.955255846300005</c:v>
                </c:pt>
                <c:pt idx="304">
                  <c:v>98.005904144499993</c:v>
                </c:pt>
                <c:pt idx="305">
                  <c:v>98.316547040199993</c:v>
                </c:pt>
                <c:pt idx="306">
                  <c:v>98.461738828400001</c:v>
                </c:pt>
                <c:pt idx="307">
                  <c:v>98.649378714199997</c:v>
                </c:pt>
                <c:pt idx="308">
                  <c:v>98.785887937000012</c:v>
                </c:pt>
                <c:pt idx="309">
                  <c:v>98.947480126599999</c:v>
                </c:pt>
                <c:pt idx="310">
                  <c:v>99.086883537899993</c:v>
                </c:pt>
                <c:pt idx="311">
                  <c:v>99.217604383699992</c:v>
                </c:pt>
                <c:pt idx="312">
                  <c:v>99.318900980199999</c:v>
                </c:pt>
                <c:pt idx="313">
                  <c:v>99.382573126499992</c:v>
                </c:pt>
                <c:pt idx="314">
                  <c:v>99.481457899199995</c:v>
                </c:pt>
                <c:pt idx="315">
                  <c:v>99.584683954599996</c:v>
                </c:pt>
                <c:pt idx="316">
                  <c:v>99.671027244000001</c:v>
                </c:pt>
                <c:pt idx="317">
                  <c:v>99.765088369200001</c:v>
                </c:pt>
                <c:pt idx="318">
                  <c:v>99.8326194335</c:v>
                </c:pt>
                <c:pt idx="319">
                  <c:v>99.894844485600004</c:v>
                </c:pt>
                <c:pt idx="320">
                  <c:v>99.950316431299996</c:v>
                </c:pt>
                <c:pt idx="321">
                  <c:v>100</c:v>
                </c:pt>
                <c:pt idx="322">
                  <c:v>100</c:v>
                </c:pt>
              </c:numCache>
            </c:numRef>
          </c:xVal>
          <c:yVal>
            <c:numRef>
              <c:f>Sheet1!$F$2:$F$324</c:f>
              <c:numCache>
                <c:formatCode>General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0.30120481927699999</c:v>
                </c:pt>
                <c:pt idx="4">
                  <c:v>0.30120481927699999</c:v>
                </c:pt>
                <c:pt idx="5">
                  <c:v>0.30120481927699999</c:v>
                </c:pt>
                <c:pt idx="6">
                  <c:v>0.30120481927699999</c:v>
                </c:pt>
                <c:pt idx="7">
                  <c:v>0.30120481927699999</c:v>
                </c:pt>
                <c:pt idx="8">
                  <c:v>0.45180722891600006</c:v>
                </c:pt>
                <c:pt idx="9">
                  <c:v>0.45180722891600006</c:v>
                </c:pt>
                <c:pt idx="10">
                  <c:v>0.45180722891600006</c:v>
                </c:pt>
                <c:pt idx="11">
                  <c:v>0.75301204819299994</c:v>
                </c:pt>
                <c:pt idx="12">
                  <c:v>1.0542168674700001</c:v>
                </c:pt>
                <c:pt idx="13">
                  <c:v>1.0542168674700001</c:v>
                </c:pt>
                <c:pt idx="14">
                  <c:v>1.35542168675</c:v>
                </c:pt>
                <c:pt idx="15">
                  <c:v>1.35542168675</c:v>
                </c:pt>
                <c:pt idx="16">
                  <c:v>1.35542168675</c:v>
                </c:pt>
                <c:pt idx="17">
                  <c:v>1.35542168675</c:v>
                </c:pt>
                <c:pt idx="18">
                  <c:v>1.35542168675</c:v>
                </c:pt>
                <c:pt idx="19">
                  <c:v>4.8192771084299997</c:v>
                </c:pt>
                <c:pt idx="20">
                  <c:v>4.8192771084299997</c:v>
                </c:pt>
                <c:pt idx="21">
                  <c:v>6.6265060241000002</c:v>
                </c:pt>
                <c:pt idx="22">
                  <c:v>11.7469879518</c:v>
                </c:pt>
                <c:pt idx="23">
                  <c:v>11.7469879518</c:v>
                </c:pt>
                <c:pt idx="24">
                  <c:v>11.7469879518</c:v>
                </c:pt>
                <c:pt idx="25">
                  <c:v>11.7469879518</c:v>
                </c:pt>
                <c:pt idx="26">
                  <c:v>11.7469879518</c:v>
                </c:pt>
                <c:pt idx="27">
                  <c:v>11.7469879518</c:v>
                </c:pt>
                <c:pt idx="28">
                  <c:v>11.7469879518</c:v>
                </c:pt>
                <c:pt idx="29">
                  <c:v>12.0481927711</c:v>
                </c:pt>
                <c:pt idx="30">
                  <c:v>13.4036144578</c:v>
                </c:pt>
                <c:pt idx="31">
                  <c:v>13.4036144578</c:v>
                </c:pt>
                <c:pt idx="32">
                  <c:v>13.554216867499999</c:v>
                </c:pt>
                <c:pt idx="33">
                  <c:v>13.554216867499999</c:v>
                </c:pt>
                <c:pt idx="34">
                  <c:v>13.855421686700002</c:v>
                </c:pt>
                <c:pt idx="35">
                  <c:v>13.855421686700002</c:v>
                </c:pt>
                <c:pt idx="36">
                  <c:v>18.674698795200001</c:v>
                </c:pt>
                <c:pt idx="37">
                  <c:v>18.825301204799999</c:v>
                </c:pt>
                <c:pt idx="38">
                  <c:v>18.825301204799999</c:v>
                </c:pt>
                <c:pt idx="39">
                  <c:v>18.825301204799999</c:v>
                </c:pt>
                <c:pt idx="40">
                  <c:v>18.825301204799999</c:v>
                </c:pt>
                <c:pt idx="41">
                  <c:v>18.825301204799999</c:v>
                </c:pt>
                <c:pt idx="42">
                  <c:v>18.825301204799999</c:v>
                </c:pt>
                <c:pt idx="43">
                  <c:v>18.825301204799999</c:v>
                </c:pt>
                <c:pt idx="44">
                  <c:v>20.030120481899999</c:v>
                </c:pt>
                <c:pt idx="45">
                  <c:v>20.030120481899999</c:v>
                </c:pt>
                <c:pt idx="46">
                  <c:v>20.3313253012</c:v>
                </c:pt>
                <c:pt idx="47">
                  <c:v>20.3313253012</c:v>
                </c:pt>
                <c:pt idx="48">
                  <c:v>20.3313253012</c:v>
                </c:pt>
                <c:pt idx="49">
                  <c:v>20.3313253012</c:v>
                </c:pt>
                <c:pt idx="50">
                  <c:v>21.385542168699999</c:v>
                </c:pt>
                <c:pt idx="51">
                  <c:v>22.138554216900001</c:v>
                </c:pt>
                <c:pt idx="52">
                  <c:v>22.138554216900001</c:v>
                </c:pt>
                <c:pt idx="53">
                  <c:v>31.325301204799999</c:v>
                </c:pt>
                <c:pt idx="54">
                  <c:v>31.325301204799999</c:v>
                </c:pt>
                <c:pt idx="55">
                  <c:v>31.325301204799999</c:v>
                </c:pt>
                <c:pt idx="56">
                  <c:v>31.325301204799999</c:v>
                </c:pt>
                <c:pt idx="57">
                  <c:v>31.325301204799999</c:v>
                </c:pt>
                <c:pt idx="58">
                  <c:v>31.927710843399996</c:v>
                </c:pt>
                <c:pt idx="59">
                  <c:v>31.927710843399996</c:v>
                </c:pt>
                <c:pt idx="60">
                  <c:v>31.927710843399996</c:v>
                </c:pt>
                <c:pt idx="61">
                  <c:v>31.927710843399996</c:v>
                </c:pt>
                <c:pt idx="62">
                  <c:v>31.927710843399996</c:v>
                </c:pt>
                <c:pt idx="63">
                  <c:v>31.927710843399996</c:v>
                </c:pt>
                <c:pt idx="64">
                  <c:v>32.831325301199996</c:v>
                </c:pt>
                <c:pt idx="65">
                  <c:v>32.831325301199996</c:v>
                </c:pt>
                <c:pt idx="66">
                  <c:v>32.831325301199996</c:v>
                </c:pt>
                <c:pt idx="67">
                  <c:v>32.981927710800001</c:v>
                </c:pt>
                <c:pt idx="68">
                  <c:v>41.265060241</c:v>
                </c:pt>
                <c:pt idx="69">
                  <c:v>41.415662650599998</c:v>
                </c:pt>
                <c:pt idx="70">
                  <c:v>43.524096385500002</c:v>
                </c:pt>
                <c:pt idx="71">
                  <c:v>43.524096385500002</c:v>
                </c:pt>
                <c:pt idx="72">
                  <c:v>43.524096385500002</c:v>
                </c:pt>
                <c:pt idx="73">
                  <c:v>44.126506024099996</c:v>
                </c:pt>
                <c:pt idx="74">
                  <c:v>44.126506024099996</c:v>
                </c:pt>
                <c:pt idx="75">
                  <c:v>44.126506024099996</c:v>
                </c:pt>
                <c:pt idx="76">
                  <c:v>44.4277108434</c:v>
                </c:pt>
                <c:pt idx="77">
                  <c:v>44.728915662699997</c:v>
                </c:pt>
                <c:pt idx="78">
                  <c:v>44.728915662699997</c:v>
                </c:pt>
                <c:pt idx="79">
                  <c:v>44.728915662699997</c:v>
                </c:pt>
                <c:pt idx="80">
                  <c:v>44.728915662699997</c:v>
                </c:pt>
                <c:pt idx="81">
                  <c:v>48.493975903600003</c:v>
                </c:pt>
                <c:pt idx="82">
                  <c:v>48.7951807229</c:v>
                </c:pt>
                <c:pt idx="83">
                  <c:v>48.7951807229</c:v>
                </c:pt>
                <c:pt idx="84">
                  <c:v>51.957831325299999</c:v>
                </c:pt>
                <c:pt idx="85">
                  <c:v>57.831325301199996</c:v>
                </c:pt>
                <c:pt idx="86">
                  <c:v>57.831325301199996</c:v>
                </c:pt>
                <c:pt idx="87">
                  <c:v>57.831325301199996</c:v>
                </c:pt>
                <c:pt idx="88">
                  <c:v>57.831325301199996</c:v>
                </c:pt>
                <c:pt idx="89">
                  <c:v>57.831325301199996</c:v>
                </c:pt>
                <c:pt idx="90">
                  <c:v>57.831325301199996</c:v>
                </c:pt>
                <c:pt idx="91">
                  <c:v>57.831325301199996</c:v>
                </c:pt>
                <c:pt idx="92">
                  <c:v>57.831325301199996</c:v>
                </c:pt>
                <c:pt idx="93">
                  <c:v>57.831325301199996</c:v>
                </c:pt>
                <c:pt idx="94">
                  <c:v>57.831325301199996</c:v>
                </c:pt>
                <c:pt idx="95">
                  <c:v>58.283132530100005</c:v>
                </c:pt>
                <c:pt idx="96">
                  <c:v>58.584337349399995</c:v>
                </c:pt>
                <c:pt idx="97">
                  <c:v>59.487951807199998</c:v>
                </c:pt>
                <c:pt idx="98">
                  <c:v>59.487951807199998</c:v>
                </c:pt>
                <c:pt idx="99">
                  <c:v>59.487951807199998</c:v>
                </c:pt>
                <c:pt idx="100">
                  <c:v>59.487951807199998</c:v>
                </c:pt>
                <c:pt idx="101">
                  <c:v>60.391566265100003</c:v>
                </c:pt>
                <c:pt idx="102">
                  <c:v>60.391566265100003</c:v>
                </c:pt>
                <c:pt idx="103">
                  <c:v>60.843373493999998</c:v>
                </c:pt>
                <c:pt idx="104">
                  <c:v>61.897590361399999</c:v>
                </c:pt>
                <c:pt idx="105">
                  <c:v>61.897590361399999</c:v>
                </c:pt>
                <c:pt idx="106">
                  <c:v>61.897590361399999</c:v>
                </c:pt>
                <c:pt idx="107">
                  <c:v>61.897590361399999</c:v>
                </c:pt>
                <c:pt idx="108">
                  <c:v>61.897590361399999</c:v>
                </c:pt>
                <c:pt idx="109">
                  <c:v>61.897590361399999</c:v>
                </c:pt>
                <c:pt idx="110">
                  <c:v>61.897590361399999</c:v>
                </c:pt>
                <c:pt idx="111">
                  <c:v>61.897590361399999</c:v>
                </c:pt>
                <c:pt idx="112">
                  <c:v>61.897590361399999</c:v>
                </c:pt>
                <c:pt idx="113">
                  <c:v>61.897590361399999</c:v>
                </c:pt>
                <c:pt idx="114">
                  <c:v>61.897590361399999</c:v>
                </c:pt>
                <c:pt idx="115">
                  <c:v>61.897590361399999</c:v>
                </c:pt>
                <c:pt idx="116">
                  <c:v>61.897590361399999</c:v>
                </c:pt>
                <c:pt idx="117">
                  <c:v>62.650602409599998</c:v>
                </c:pt>
                <c:pt idx="118">
                  <c:v>62.650602409599998</c:v>
                </c:pt>
                <c:pt idx="119">
                  <c:v>62.650602409599998</c:v>
                </c:pt>
                <c:pt idx="120">
                  <c:v>62.650602409599998</c:v>
                </c:pt>
                <c:pt idx="121">
                  <c:v>62.650602409599998</c:v>
                </c:pt>
                <c:pt idx="122">
                  <c:v>62.650602409599998</c:v>
                </c:pt>
                <c:pt idx="123">
                  <c:v>62.650602409599998</c:v>
                </c:pt>
                <c:pt idx="124">
                  <c:v>62.650602409599998</c:v>
                </c:pt>
                <c:pt idx="125">
                  <c:v>62.650602409599998</c:v>
                </c:pt>
                <c:pt idx="126">
                  <c:v>62.801204819300004</c:v>
                </c:pt>
                <c:pt idx="127">
                  <c:v>62.801204819300004</c:v>
                </c:pt>
                <c:pt idx="128">
                  <c:v>64.457831325299992</c:v>
                </c:pt>
                <c:pt idx="129">
                  <c:v>65.81325301199999</c:v>
                </c:pt>
                <c:pt idx="130">
                  <c:v>65.81325301199999</c:v>
                </c:pt>
                <c:pt idx="131">
                  <c:v>65.81325301199999</c:v>
                </c:pt>
                <c:pt idx="132">
                  <c:v>65.81325301199999</c:v>
                </c:pt>
                <c:pt idx="133">
                  <c:v>65.81325301199999</c:v>
                </c:pt>
                <c:pt idx="134">
                  <c:v>65.81325301199999</c:v>
                </c:pt>
                <c:pt idx="135">
                  <c:v>65.81325301199999</c:v>
                </c:pt>
                <c:pt idx="136">
                  <c:v>65.81325301199999</c:v>
                </c:pt>
                <c:pt idx="137">
                  <c:v>65.81325301199999</c:v>
                </c:pt>
                <c:pt idx="138">
                  <c:v>65.963855421700003</c:v>
                </c:pt>
                <c:pt idx="139">
                  <c:v>65.963855421700003</c:v>
                </c:pt>
                <c:pt idx="140">
                  <c:v>66.716867469899995</c:v>
                </c:pt>
                <c:pt idx="141">
                  <c:v>66.716867469899995</c:v>
                </c:pt>
                <c:pt idx="142">
                  <c:v>66.716867469899995</c:v>
                </c:pt>
                <c:pt idx="143">
                  <c:v>66.716867469899995</c:v>
                </c:pt>
                <c:pt idx="144">
                  <c:v>70.783132530100005</c:v>
                </c:pt>
                <c:pt idx="145">
                  <c:v>71.536144578299997</c:v>
                </c:pt>
                <c:pt idx="146">
                  <c:v>71.536144578299997</c:v>
                </c:pt>
                <c:pt idx="147">
                  <c:v>72.289156626499988</c:v>
                </c:pt>
                <c:pt idx="148">
                  <c:v>73.042168674700008</c:v>
                </c:pt>
                <c:pt idx="149">
                  <c:v>73.042168674700008</c:v>
                </c:pt>
                <c:pt idx="150">
                  <c:v>73.042168674700008</c:v>
                </c:pt>
                <c:pt idx="151">
                  <c:v>73.042168674700008</c:v>
                </c:pt>
                <c:pt idx="152">
                  <c:v>73.042168674700008</c:v>
                </c:pt>
                <c:pt idx="153">
                  <c:v>73.042168674700008</c:v>
                </c:pt>
                <c:pt idx="154">
                  <c:v>73.042168674700008</c:v>
                </c:pt>
                <c:pt idx="155">
                  <c:v>73.192771084300006</c:v>
                </c:pt>
                <c:pt idx="156">
                  <c:v>73.192771084300006</c:v>
                </c:pt>
                <c:pt idx="157">
                  <c:v>73.192771084300006</c:v>
                </c:pt>
                <c:pt idx="158">
                  <c:v>73.192771084300006</c:v>
                </c:pt>
                <c:pt idx="159">
                  <c:v>73.192771084300006</c:v>
                </c:pt>
                <c:pt idx="160">
                  <c:v>73.343373493999991</c:v>
                </c:pt>
                <c:pt idx="161">
                  <c:v>73.343373493999991</c:v>
                </c:pt>
                <c:pt idx="162">
                  <c:v>74.397590361400006</c:v>
                </c:pt>
                <c:pt idx="163">
                  <c:v>75.602409638599994</c:v>
                </c:pt>
                <c:pt idx="164">
                  <c:v>75.602409638599994</c:v>
                </c:pt>
                <c:pt idx="165">
                  <c:v>75.753012048199992</c:v>
                </c:pt>
                <c:pt idx="166">
                  <c:v>75.753012048199992</c:v>
                </c:pt>
                <c:pt idx="167">
                  <c:v>75.753012048199992</c:v>
                </c:pt>
                <c:pt idx="168">
                  <c:v>75.753012048199992</c:v>
                </c:pt>
                <c:pt idx="169">
                  <c:v>75.753012048199992</c:v>
                </c:pt>
                <c:pt idx="170">
                  <c:v>75.753012048199992</c:v>
                </c:pt>
                <c:pt idx="171">
                  <c:v>75.903614457799989</c:v>
                </c:pt>
                <c:pt idx="172">
                  <c:v>75.903614457799989</c:v>
                </c:pt>
                <c:pt idx="173">
                  <c:v>75.903614457799989</c:v>
                </c:pt>
                <c:pt idx="174">
                  <c:v>75.903614457799989</c:v>
                </c:pt>
                <c:pt idx="175">
                  <c:v>75.903614457799989</c:v>
                </c:pt>
                <c:pt idx="176">
                  <c:v>76.054216867500003</c:v>
                </c:pt>
                <c:pt idx="177">
                  <c:v>76.054216867500003</c:v>
                </c:pt>
                <c:pt idx="178">
                  <c:v>76.054216867500003</c:v>
                </c:pt>
                <c:pt idx="179">
                  <c:v>76.054216867500003</c:v>
                </c:pt>
                <c:pt idx="180">
                  <c:v>76.054216867500003</c:v>
                </c:pt>
                <c:pt idx="181">
                  <c:v>76.054216867500003</c:v>
                </c:pt>
                <c:pt idx="182">
                  <c:v>76.2048192771</c:v>
                </c:pt>
                <c:pt idx="183">
                  <c:v>77.10843373489999</c:v>
                </c:pt>
                <c:pt idx="184">
                  <c:v>77.10843373489999</c:v>
                </c:pt>
                <c:pt idx="185">
                  <c:v>77.259036144600003</c:v>
                </c:pt>
                <c:pt idx="186">
                  <c:v>77.259036144600003</c:v>
                </c:pt>
                <c:pt idx="187">
                  <c:v>78.463855421700003</c:v>
                </c:pt>
                <c:pt idx="188">
                  <c:v>78.463855421700003</c:v>
                </c:pt>
                <c:pt idx="189">
                  <c:v>78.463855421700003</c:v>
                </c:pt>
                <c:pt idx="190">
                  <c:v>78.463855421700003</c:v>
                </c:pt>
                <c:pt idx="191">
                  <c:v>78.614457831300001</c:v>
                </c:pt>
                <c:pt idx="192">
                  <c:v>78.614457831300001</c:v>
                </c:pt>
                <c:pt idx="193">
                  <c:v>78.614457831300001</c:v>
                </c:pt>
                <c:pt idx="194">
                  <c:v>79.216867469899995</c:v>
                </c:pt>
                <c:pt idx="195">
                  <c:v>79.216867469899995</c:v>
                </c:pt>
                <c:pt idx="196">
                  <c:v>79.216867469899995</c:v>
                </c:pt>
                <c:pt idx="197">
                  <c:v>79.216867469899995</c:v>
                </c:pt>
                <c:pt idx="198">
                  <c:v>79.216867469899995</c:v>
                </c:pt>
                <c:pt idx="199">
                  <c:v>79.216867469899995</c:v>
                </c:pt>
                <c:pt idx="200">
                  <c:v>79.216867469899995</c:v>
                </c:pt>
                <c:pt idx="201">
                  <c:v>79.216867469899995</c:v>
                </c:pt>
                <c:pt idx="202">
                  <c:v>79.216867469899995</c:v>
                </c:pt>
                <c:pt idx="203">
                  <c:v>79.668674698800004</c:v>
                </c:pt>
                <c:pt idx="204">
                  <c:v>79.668674698800004</c:v>
                </c:pt>
                <c:pt idx="205">
                  <c:v>79.668674698800004</c:v>
                </c:pt>
                <c:pt idx="206">
                  <c:v>79.969879518100001</c:v>
                </c:pt>
                <c:pt idx="207">
                  <c:v>79.969879518100001</c:v>
                </c:pt>
                <c:pt idx="208">
                  <c:v>79.969879518100001</c:v>
                </c:pt>
                <c:pt idx="209">
                  <c:v>81.475903614499998</c:v>
                </c:pt>
                <c:pt idx="210">
                  <c:v>81.475903614499998</c:v>
                </c:pt>
                <c:pt idx="211">
                  <c:v>81.475903614499998</c:v>
                </c:pt>
                <c:pt idx="212">
                  <c:v>81.475903614499998</c:v>
                </c:pt>
                <c:pt idx="213">
                  <c:v>81.475903614499998</c:v>
                </c:pt>
                <c:pt idx="214">
                  <c:v>81.475903614499998</c:v>
                </c:pt>
                <c:pt idx="215">
                  <c:v>81.475903614499998</c:v>
                </c:pt>
                <c:pt idx="216">
                  <c:v>81.475903614499998</c:v>
                </c:pt>
                <c:pt idx="217">
                  <c:v>81.475903614499998</c:v>
                </c:pt>
                <c:pt idx="218">
                  <c:v>81.475903614499998</c:v>
                </c:pt>
                <c:pt idx="219">
                  <c:v>81.475903614499998</c:v>
                </c:pt>
                <c:pt idx="220">
                  <c:v>81.927710843400007</c:v>
                </c:pt>
                <c:pt idx="221">
                  <c:v>81.927710843400007</c:v>
                </c:pt>
                <c:pt idx="222">
                  <c:v>81.927710843400007</c:v>
                </c:pt>
                <c:pt idx="223">
                  <c:v>81.927710843400007</c:v>
                </c:pt>
                <c:pt idx="224">
                  <c:v>81.927710843400007</c:v>
                </c:pt>
                <c:pt idx="225">
                  <c:v>81.927710843400007</c:v>
                </c:pt>
                <c:pt idx="226">
                  <c:v>81.927710843400007</c:v>
                </c:pt>
                <c:pt idx="227">
                  <c:v>81.927710843400007</c:v>
                </c:pt>
                <c:pt idx="228">
                  <c:v>81.927710843400007</c:v>
                </c:pt>
                <c:pt idx="229">
                  <c:v>82.078313253000005</c:v>
                </c:pt>
                <c:pt idx="230">
                  <c:v>82.078313253000005</c:v>
                </c:pt>
                <c:pt idx="231">
                  <c:v>82.078313253000005</c:v>
                </c:pt>
                <c:pt idx="232">
                  <c:v>82.078313253000005</c:v>
                </c:pt>
                <c:pt idx="233">
                  <c:v>82.078313253000005</c:v>
                </c:pt>
                <c:pt idx="234">
                  <c:v>82.078313253000005</c:v>
                </c:pt>
                <c:pt idx="235">
                  <c:v>82.078313253000005</c:v>
                </c:pt>
                <c:pt idx="236">
                  <c:v>86.746987951800008</c:v>
                </c:pt>
                <c:pt idx="237">
                  <c:v>86.746987951800008</c:v>
                </c:pt>
                <c:pt idx="238">
                  <c:v>87.048192771099991</c:v>
                </c:pt>
                <c:pt idx="239">
                  <c:v>87.198795180699989</c:v>
                </c:pt>
                <c:pt idx="240">
                  <c:v>87.198795180699989</c:v>
                </c:pt>
                <c:pt idx="241">
                  <c:v>87.801204819300011</c:v>
                </c:pt>
                <c:pt idx="242">
                  <c:v>87.801204819300011</c:v>
                </c:pt>
                <c:pt idx="243">
                  <c:v>88.102409638599994</c:v>
                </c:pt>
                <c:pt idx="244">
                  <c:v>88.102409638599994</c:v>
                </c:pt>
                <c:pt idx="245">
                  <c:v>88.102409638599994</c:v>
                </c:pt>
                <c:pt idx="246">
                  <c:v>88.102409638599994</c:v>
                </c:pt>
                <c:pt idx="247">
                  <c:v>88.102409638599994</c:v>
                </c:pt>
                <c:pt idx="248">
                  <c:v>88.102409638599994</c:v>
                </c:pt>
                <c:pt idx="249">
                  <c:v>88.102409638599994</c:v>
                </c:pt>
                <c:pt idx="250">
                  <c:v>88.102409638599994</c:v>
                </c:pt>
                <c:pt idx="251">
                  <c:v>88.102409638599994</c:v>
                </c:pt>
                <c:pt idx="252">
                  <c:v>88.102409638599994</c:v>
                </c:pt>
                <c:pt idx="253">
                  <c:v>88.102409638599994</c:v>
                </c:pt>
                <c:pt idx="254">
                  <c:v>88.102409638599994</c:v>
                </c:pt>
                <c:pt idx="255">
                  <c:v>88.102409638599994</c:v>
                </c:pt>
                <c:pt idx="256">
                  <c:v>88.102409638599994</c:v>
                </c:pt>
                <c:pt idx="257">
                  <c:v>88.102409638599994</c:v>
                </c:pt>
                <c:pt idx="258">
                  <c:v>88.102409638599994</c:v>
                </c:pt>
                <c:pt idx="259">
                  <c:v>88.102409638599994</c:v>
                </c:pt>
                <c:pt idx="260">
                  <c:v>88.102409638599994</c:v>
                </c:pt>
                <c:pt idx="261">
                  <c:v>88.102409638599994</c:v>
                </c:pt>
                <c:pt idx="262">
                  <c:v>88.102409638599994</c:v>
                </c:pt>
                <c:pt idx="263">
                  <c:v>88.102409638599994</c:v>
                </c:pt>
                <c:pt idx="264">
                  <c:v>88.102409638599994</c:v>
                </c:pt>
                <c:pt idx="265">
                  <c:v>88.102409638599994</c:v>
                </c:pt>
                <c:pt idx="266">
                  <c:v>88.554216867500003</c:v>
                </c:pt>
                <c:pt idx="267">
                  <c:v>88.554216867500003</c:v>
                </c:pt>
                <c:pt idx="268">
                  <c:v>88.554216867500003</c:v>
                </c:pt>
                <c:pt idx="269">
                  <c:v>88.554216867500003</c:v>
                </c:pt>
                <c:pt idx="270">
                  <c:v>88.554216867500003</c:v>
                </c:pt>
                <c:pt idx="271">
                  <c:v>88.554216867500003</c:v>
                </c:pt>
                <c:pt idx="272">
                  <c:v>88.554216867500003</c:v>
                </c:pt>
                <c:pt idx="273">
                  <c:v>88.554216867500003</c:v>
                </c:pt>
                <c:pt idx="274">
                  <c:v>88.554216867500003</c:v>
                </c:pt>
                <c:pt idx="275">
                  <c:v>89.006024096400012</c:v>
                </c:pt>
                <c:pt idx="276">
                  <c:v>89.156626506000009</c:v>
                </c:pt>
                <c:pt idx="277">
                  <c:v>89.307228915699994</c:v>
                </c:pt>
                <c:pt idx="278">
                  <c:v>89.307228915699994</c:v>
                </c:pt>
                <c:pt idx="279">
                  <c:v>89.307228915699994</c:v>
                </c:pt>
                <c:pt idx="280">
                  <c:v>89.307228915699994</c:v>
                </c:pt>
                <c:pt idx="281">
                  <c:v>89.307228915699994</c:v>
                </c:pt>
                <c:pt idx="282">
                  <c:v>89.307228915699994</c:v>
                </c:pt>
                <c:pt idx="283">
                  <c:v>89.307228915699994</c:v>
                </c:pt>
                <c:pt idx="284">
                  <c:v>90.210843373500012</c:v>
                </c:pt>
                <c:pt idx="285">
                  <c:v>90.210843373500012</c:v>
                </c:pt>
                <c:pt idx="286">
                  <c:v>92.168674698800004</c:v>
                </c:pt>
                <c:pt idx="287">
                  <c:v>92.168674698800004</c:v>
                </c:pt>
                <c:pt idx="288">
                  <c:v>92.168674698800004</c:v>
                </c:pt>
                <c:pt idx="289">
                  <c:v>93.524096385500002</c:v>
                </c:pt>
                <c:pt idx="290">
                  <c:v>93.524096385500002</c:v>
                </c:pt>
                <c:pt idx="291">
                  <c:v>93.524096385500002</c:v>
                </c:pt>
                <c:pt idx="292">
                  <c:v>93.524096385500002</c:v>
                </c:pt>
                <c:pt idx="293">
                  <c:v>93.524096385500002</c:v>
                </c:pt>
                <c:pt idx="294">
                  <c:v>93.524096385500002</c:v>
                </c:pt>
                <c:pt idx="295">
                  <c:v>93.524096385500002</c:v>
                </c:pt>
                <c:pt idx="296">
                  <c:v>93.524096385500002</c:v>
                </c:pt>
                <c:pt idx="297">
                  <c:v>94.277108433699993</c:v>
                </c:pt>
                <c:pt idx="298">
                  <c:v>94.277108433699993</c:v>
                </c:pt>
                <c:pt idx="299">
                  <c:v>94.277108433699993</c:v>
                </c:pt>
                <c:pt idx="300">
                  <c:v>94.427710843400007</c:v>
                </c:pt>
                <c:pt idx="301">
                  <c:v>94.427710843400007</c:v>
                </c:pt>
                <c:pt idx="302">
                  <c:v>99.548192771099991</c:v>
                </c:pt>
                <c:pt idx="303">
                  <c:v>99.548192771099991</c:v>
                </c:pt>
                <c:pt idx="304">
                  <c:v>99.548192771099991</c:v>
                </c:pt>
                <c:pt idx="305">
                  <c:v>99.548192771099991</c:v>
                </c:pt>
                <c:pt idx="306">
                  <c:v>99.548192771099991</c:v>
                </c:pt>
                <c:pt idx="307">
                  <c:v>99.698795180699989</c:v>
                </c:pt>
                <c:pt idx="308">
                  <c:v>99.698795180699989</c:v>
                </c:pt>
                <c:pt idx="309">
                  <c:v>99.698795180699989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370496"/>
        <c:axId val="55372416"/>
      </c:scatterChart>
      <c:valAx>
        <c:axId val="55370496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dirty="0" smtClean="0"/>
                  <a:t>SLOC %</a:t>
                </a:r>
                <a:endParaRPr lang="zh-CN" alt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55372416"/>
        <c:crosses val="autoZero"/>
        <c:crossBetween val="midCat"/>
        <c:majorUnit val="20"/>
      </c:valAx>
      <c:valAx>
        <c:axId val="5537241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dirty="0" smtClean="0"/>
                  <a:t>Buggy Line 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3704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0825236140766437"/>
          <c:y val="0.24637833314313973"/>
          <c:w val="0.31582766717397198"/>
          <c:h val="0.391301114534596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97C920-BCF7-418A-B5CC-AF2B26DF0619}" type="datetimeFigureOut">
              <a:rPr lang="en-US"/>
              <a:pPr/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5DB0844-F1F9-462B-A41B-40BBF718BF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37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4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4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B0844-F1F9-462B-A41B-40BBF718BFB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4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2286000" y="3733800"/>
            <a:ext cx="4495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5F5F5F"/>
                </a:solidFill>
                <a:effectLst/>
                <a:latin typeface="+mj-lt"/>
              </a:rPr>
              <a:t>Computer Sciences Department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5F5F5F"/>
                </a:solidFill>
                <a:effectLst/>
                <a:latin typeface="+mj-lt"/>
              </a:rPr>
              <a:t>University of Wisconsin - Madison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819400" y="4572000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ICSM 2013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Eindhoven, Netherlands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September 24,</a:t>
            </a:r>
            <a:r>
              <a:rPr lang="en-US" baseline="0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595959"/>
                </a:solidFill>
                <a:latin typeface="Gill Sans MT" pitchFamily="34" charset="0"/>
                <a:cs typeface="Times New Roman" pitchFamily="18" charset="0"/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95052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C5164B-94C2-42C4-A602-990EC824DC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2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84C07A-912F-45B6-BED2-F66A6DE9B9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9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C8C3D7-CBCE-41C0-B890-08E6271388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4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A8C04A-822E-4463-83C8-D612C41CD9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0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181D0C-1FA5-4B30-9782-6F56D96E8E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85707A-0809-478C-819E-290D4367CA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8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4A2C40-9369-43C2-A3C3-2B27AADE2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4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pitchFamily="34" charset="0"/>
              </a:defRPr>
            </a:lvl1pPr>
          </a:lstStyle>
          <a:p>
            <a:fld id="{19B977F2-4BB2-482A-8866-D281C2356A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 Brief Discussion of Ways and Means</a:t>
            </a:r>
          </a:p>
        </p:txBody>
      </p:sp>
      <p:pic>
        <p:nvPicPr>
          <p:cNvPr id="1030" name="Picture 1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2"/>
          <p:cNvGrpSpPr>
            <a:grpSpLocks/>
          </p:cNvGrpSpPr>
          <p:nvPr userDrawn="1"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033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34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pitchFamily="34" charset="0"/>
              </a:defRPr>
            </a:lvl1pPr>
          </a:lstStyle>
          <a:p>
            <a:fld id="{73E4E7C4-E273-4B38-BA44-2F9674A226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xz297/Git-author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Xiaozhu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, Barton P. Miller, William R. Williams, and Andrew R. </a:t>
            </a:r>
            <a:r>
              <a:rPr lang="en-US" dirty="0" err="1"/>
              <a:t>Bernat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971800"/>
          </a:xfrm>
        </p:spPr>
        <p:txBody>
          <a:bodyPr/>
          <a:lstStyle/>
          <a:p>
            <a:r>
              <a:rPr lang="en-US" dirty="0" smtClean="0"/>
              <a:t>Multi-author study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Source code bug prediction study</a:t>
            </a:r>
          </a:p>
          <a:p>
            <a:pPr lvl="3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1905000" y="1772144"/>
            <a:ext cx="5096527" cy="1352056"/>
            <a:chOff x="1905000" y="1981200"/>
            <a:chExt cx="5096527" cy="1352056"/>
          </a:xfrm>
        </p:grpSpPr>
        <p:pic>
          <p:nvPicPr>
            <p:cNvPr id="6" name="Picture 2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1981200"/>
              <a:ext cx="766245" cy="1352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1981200"/>
              <a:ext cx="766245" cy="1352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2160" y="1981200"/>
              <a:ext cx="766245" cy="1352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5282" y="1981200"/>
              <a:ext cx="766245" cy="1352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3657600" y="2306644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or</a:t>
              </a:r>
              <a:endParaRPr lang="en-US" sz="4800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675320" y="4191000"/>
            <a:ext cx="4192080" cy="2011680"/>
            <a:chOff x="1605216" y="4279392"/>
            <a:chExt cx="4192080" cy="2011680"/>
          </a:xfrm>
        </p:grpSpPr>
        <p:sp>
          <p:nvSpPr>
            <p:cNvPr id="14" name="椭圆 13"/>
            <p:cNvSpPr/>
            <p:nvPr/>
          </p:nvSpPr>
          <p:spPr>
            <a:xfrm>
              <a:off x="3785616" y="4279392"/>
              <a:ext cx="2011680" cy="20116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967416" y="4457700"/>
              <a:ext cx="1645920" cy="16459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9708" y="4686300"/>
              <a:ext cx="1205508" cy="11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圆角矩形 14"/>
            <p:cNvSpPr/>
            <p:nvPr/>
          </p:nvSpPr>
          <p:spPr>
            <a:xfrm>
              <a:off x="1605216" y="5038344"/>
              <a:ext cx="2286000" cy="4953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42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Multi-author study</a:t>
            </a:r>
            <a:endParaRPr 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843745"/>
              </p:ext>
            </p:extLst>
          </p:nvPr>
        </p:nvGraphicFramePr>
        <p:xfrm>
          <a:off x="1524000" y="3505200"/>
          <a:ext cx="5638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019300"/>
                <a:gridCol w="20193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Repository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Authors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lines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Dyninst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40K (9.12%)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434K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GCC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217K</a:t>
                      </a:r>
                      <a:r>
                        <a:rPr lang="en-US" baseline="0" dirty="0" smtClean="0"/>
                        <a:t> (6.27%)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3454K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Gimp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78K (8.12%)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955K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Httpd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20K</a:t>
                      </a:r>
                      <a:r>
                        <a:rPr lang="en-US" baseline="0" dirty="0" smtClean="0"/>
                        <a:t> (8.15%)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247K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Linux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1072K (7.22%)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14857K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152400" y="990600"/>
            <a:ext cx="876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Investigate the percentage of multi-author lines 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-blame loses information on these lines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-author identifies 6% ~ </a:t>
            </a:r>
            <a:r>
              <a:rPr lang="en-US" dirty="0"/>
              <a:t>9</a:t>
            </a:r>
            <a:r>
              <a:rPr lang="en-US" dirty="0" smtClean="0"/>
              <a:t>% of total lines as multi-author lines</a:t>
            </a:r>
          </a:p>
        </p:txBody>
      </p:sp>
    </p:spTree>
    <p:extLst>
      <p:ext uri="{BB962C8B-B14F-4D97-AF65-F5344CB8AC3E}">
        <p14:creationId xmlns:p14="http://schemas.microsoft.com/office/powerpoint/2010/main" val="28770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bug prediction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5448" y="987552"/>
            <a:ext cx="8763000" cy="4651248"/>
          </a:xfrm>
        </p:spPr>
        <p:txBody>
          <a:bodyPr/>
          <a:lstStyle/>
          <a:p>
            <a:r>
              <a:rPr lang="en-US" dirty="0" smtClean="0"/>
              <a:t>A machine learning based technique to</a:t>
            </a:r>
          </a:p>
          <a:p>
            <a:pPr lvl="1"/>
            <a:r>
              <a:rPr lang="en-US" dirty="0" smtClean="0"/>
              <a:t>Learn the characteristics of previous bugs</a:t>
            </a:r>
          </a:p>
          <a:p>
            <a:pPr lvl="1"/>
            <a:r>
              <a:rPr lang="en-US" dirty="0" smtClean="0"/>
              <a:t>Predict where current bugs are</a:t>
            </a:r>
          </a:p>
          <a:p>
            <a:endParaRPr lang="en-US" dirty="0" smtClean="0"/>
          </a:p>
          <a:p>
            <a:r>
              <a:rPr lang="en-US" dirty="0" smtClean="0"/>
              <a:t>Improve software testing</a:t>
            </a:r>
          </a:p>
          <a:p>
            <a:pPr lvl="1"/>
            <a:r>
              <a:rPr lang="en-US" dirty="0" smtClean="0"/>
              <a:t>Prioritize testing</a:t>
            </a:r>
          </a:p>
          <a:p>
            <a:pPr lvl="1"/>
            <a:r>
              <a:rPr lang="en-US" dirty="0" smtClean="0"/>
              <a:t>Reduce testing effort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9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prediction study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7" name="椭圆 6"/>
          <p:cNvSpPr/>
          <p:nvPr/>
        </p:nvSpPr>
        <p:spPr>
          <a:xfrm>
            <a:off x="1821180" y="2395658"/>
            <a:ext cx="2362200" cy="1066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Module-level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1821180" y="3730752"/>
            <a:ext cx="2362200" cy="10698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File-level</a:t>
            </a:r>
            <a:endParaRPr lang="en-US" dirty="0"/>
          </a:p>
        </p:txBody>
      </p:sp>
      <p:sp>
        <p:nvSpPr>
          <p:cNvPr id="20" name="椭圆 19"/>
          <p:cNvSpPr/>
          <p:nvPr/>
        </p:nvSpPr>
        <p:spPr>
          <a:xfrm>
            <a:off x="1828800" y="5029200"/>
            <a:ext cx="2362200" cy="10698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Line-level</a:t>
            </a:r>
            <a:endParaRPr lang="en-US" dirty="0"/>
          </a:p>
        </p:txBody>
      </p:sp>
      <p:cxnSp>
        <p:nvCxnSpPr>
          <p:cNvPr id="24" name="直接箭头连接符 23"/>
          <p:cNvCxnSpPr/>
          <p:nvPr/>
        </p:nvCxnSpPr>
        <p:spPr>
          <a:xfrm>
            <a:off x="1600200" y="2395658"/>
            <a:ext cx="0" cy="2404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2678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Coarser</a:t>
            </a:r>
            <a:endParaRPr lang="en-US" dirty="0">
              <a:latin typeface="Gill Sans MT (正文)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4050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Finer</a:t>
            </a:r>
            <a:endParaRPr lang="en-US" dirty="0">
              <a:latin typeface="Gill Sans MT (正文)"/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>
            <a:off x="1600200" y="2395658"/>
            <a:ext cx="0" cy="3624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5334000" y="2819400"/>
            <a:ext cx="3276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module or a file still contains a lot of code!</a:t>
            </a:r>
            <a:endParaRPr lang="en-US" dirty="0"/>
          </a:p>
        </p:txBody>
      </p:sp>
      <p:sp>
        <p:nvSpPr>
          <p:cNvPr id="9" name="右大括号 8"/>
          <p:cNvSpPr/>
          <p:nvPr/>
        </p:nvSpPr>
        <p:spPr>
          <a:xfrm>
            <a:off x="4343400" y="2395658"/>
            <a:ext cx="609600" cy="2404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右大括号 9"/>
          <p:cNvSpPr/>
          <p:nvPr/>
        </p:nvSpPr>
        <p:spPr>
          <a:xfrm>
            <a:off x="4343400" y="5029200"/>
            <a:ext cx="609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内容占位符 2"/>
          <p:cNvSpPr txBox="1">
            <a:spLocks/>
          </p:cNvSpPr>
          <p:nvPr/>
        </p:nvSpPr>
        <p:spPr bwMode="auto">
          <a:xfrm>
            <a:off x="5321461" y="5029200"/>
            <a:ext cx="327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Locate suspicious lines</a:t>
            </a:r>
            <a:endParaRPr lang="en-US" dirty="0"/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266700" y="990600"/>
            <a:ext cx="87630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Investigate whether accurate line-level authorship improves bug prediction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1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19375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7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 animBg="1"/>
      <p:bldP spid="27" grpId="0"/>
      <p:bldP spid="28" grpId="0"/>
      <p:bldP spid="28" grpId="1"/>
      <p:bldP spid="12" grpId="0"/>
      <p:bldP spid="9" grpId="0" animBg="1"/>
      <p:bldP spid="10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31314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VS</a:t>
            </a:r>
            <a:endParaRPr lang="en-US" sz="4800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1219200" y="5943600"/>
            <a:ext cx="7230560" cy="4191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* Bug density of a source file is the average number of bugs per line</a:t>
            </a:r>
          </a:p>
          <a:p>
            <a:pPr marL="0" indent="0">
              <a:buNone/>
            </a:pPr>
            <a:r>
              <a:rPr lang="en-US" sz="1400" dirty="0"/>
              <a:t>[1] Y. Kamei, et al. Revisiting common bug prediction ﬁndings using effort-aware models. 2010.</a:t>
            </a:r>
          </a:p>
          <a:p>
            <a:pPr marL="0" indent="0">
              <a:buNone/>
            </a:pPr>
            <a:r>
              <a:rPr lang="en-US" sz="1400" dirty="0" smtClean="0"/>
              <a:t> 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42516"/>
              </p:ext>
            </p:extLst>
          </p:nvPr>
        </p:nvGraphicFramePr>
        <p:xfrm>
          <a:off x="838200" y="2362200"/>
          <a:ext cx="7543800" cy="3332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44563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Model components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File-level model</a:t>
                      </a:r>
                      <a:r>
                        <a:rPr lang="en-US" baseline="30000" dirty="0" smtClean="0"/>
                        <a:t>[1]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Line-level model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9541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 source file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 line of code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824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 bug density* of the file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 probability that the line is buggy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96996">
                <a:tc rowSpan="3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Bug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redictors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code churn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weighted authorship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954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number of authors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379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bug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fixes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number of commits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824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Machine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learning technique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linear regression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linear SVM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266700" y="914400"/>
            <a:ext cx="876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 bug prediction </a:t>
            </a:r>
            <a:r>
              <a:rPr lang="en-US" sz="2800" i="1" dirty="0" smtClean="0"/>
              <a:t>model</a:t>
            </a:r>
            <a:r>
              <a:rPr lang="en-US" sz="2800" dirty="0" smtClean="0"/>
              <a:t> </a:t>
            </a:r>
            <a:r>
              <a:rPr lang="en-US" sz="2800" dirty="0"/>
              <a:t>uses a machine learning technique </a:t>
            </a:r>
            <a:r>
              <a:rPr lang="en-US" sz="2800" dirty="0" smtClean="0"/>
              <a:t> to learn bug predictors and predict where the bugs 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40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6" name="圆柱形 5"/>
          <p:cNvSpPr/>
          <p:nvPr/>
        </p:nvSpPr>
        <p:spPr>
          <a:xfrm>
            <a:off x="273452" y="1808544"/>
            <a:ext cx="1308904" cy="165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Bug report database</a:t>
            </a:r>
            <a:endParaRPr lang="en-US" sz="2400" dirty="0"/>
          </a:p>
        </p:txBody>
      </p:sp>
      <p:sp>
        <p:nvSpPr>
          <p:cNvPr id="7" name="左大括号 6"/>
          <p:cNvSpPr/>
          <p:nvPr/>
        </p:nvSpPr>
        <p:spPr>
          <a:xfrm>
            <a:off x="1582356" y="1503744"/>
            <a:ext cx="685800" cy="226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2362200" y="1503744"/>
            <a:ext cx="914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Bug #1</a:t>
            </a:r>
            <a:endParaRPr lang="en-US" dirty="0"/>
          </a:p>
        </p:txBody>
      </p:sp>
      <p:sp>
        <p:nvSpPr>
          <p:cNvPr id="9" name="矩形 8"/>
          <p:cNvSpPr/>
          <p:nvPr/>
        </p:nvSpPr>
        <p:spPr>
          <a:xfrm>
            <a:off x="2362200" y="2316544"/>
            <a:ext cx="914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Bug #2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>
          <a:xfrm>
            <a:off x="2362200" y="3154744"/>
            <a:ext cx="914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Bug #3</a:t>
            </a:r>
            <a:endParaRPr lang="en-US" dirty="0"/>
          </a:p>
        </p:txBody>
      </p:sp>
      <p:sp>
        <p:nvSpPr>
          <p:cNvPr id="11" name="圆柱形 10"/>
          <p:cNvSpPr/>
          <p:nvPr/>
        </p:nvSpPr>
        <p:spPr>
          <a:xfrm>
            <a:off x="7315200" y="1808544"/>
            <a:ext cx="1524000" cy="165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repository</a:t>
            </a:r>
            <a:endParaRPr lang="en-US" sz="2400" dirty="0"/>
          </a:p>
        </p:txBody>
      </p:sp>
      <p:sp>
        <p:nvSpPr>
          <p:cNvPr id="12" name="左大括号 11"/>
          <p:cNvSpPr/>
          <p:nvPr/>
        </p:nvSpPr>
        <p:spPr>
          <a:xfrm flipH="1">
            <a:off x="6629400" y="1503744"/>
            <a:ext cx="685800" cy="226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圆角矩形 12"/>
          <p:cNvSpPr/>
          <p:nvPr/>
        </p:nvSpPr>
        <p:spPr>
          <a:xfrm>
            <a:off x="5568387" y="1503744"/>
            <a:ext cx="1137213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 1</a:t>
            </a:r>
            <a:endParaRPr lang="en-US" dirty="0"/>
          </a:p>
        </p:txBody>
      </p:sp>
      <p:sp>
        <p:nvSpPr>
          <p:cNvPr id="14" name="圆角矩形 13"/>
          <p:cNvSpPr/>
          <p:nvPr/>
        </p:nvSpPr>
        <p:spPr>
          <a:xfrm>
            <a:off x="5568387" y="2316544"/>
            <a:ext cx="1137213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 2</a:t>
            </a:r>
            <a:endParaRPr lang="en-US" dirty="0"/>
          </a:p>
        </p:txBody>
      </p:sp>
      <p:sp>
        <p:nvSpPr>
          <p:cNvPr id="15" name="圆角矩形 14"/>
          <p:cNvSpPr/>
          <p:nvPr/>
        </p:nvSpPr>
        <p:spPr>
          <a:xfrm>
            <a:off x="5568387" y="3154744"/>
            <a:ext cx="1137213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 3</a:t>
            </a:r>
            <a:endParaRPr lang="en-US" dirty="0"/>
          </a:p>
        </p:txBody>
      </p:sp>
      <p:cxnSp>
        <p:nvCxnSpPr>
          <p:cNvPr id="17" name="直接箭头连接符 16"/>
          <p:cNvCxnSpPr>
            <a:stCxn id="8" idx="3"/>
            <a:endCxn id="13" idx="1"/>
          </p:cNvCxnSpPr>
          <p:nvPr/>
        </p:nvCxnSpPr>
        <p:spPr>
          <a:xfrm>
            <a:off x="3276600" y="1808544"/>
            <a:ext cx="22917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8" idx="3"/>
            <a:endCxn id="14" idx="1"/>
          </p:cNvCxnSpPr>
          <p:nvPr/>
        </p:nvCxnSpPr>
        <p:spPr>
          <a:xfrm>
            <a:off x="3276600" y="1808544"/>
            <a:ext cx="2291787" cy="81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9" idx="3"/>
            <a:endCxn id="15" idx="1"/>
          </p:cNvCxnSpPr>
          <p:nvPr/>
        </p:nvCxnSpPr>
        <p:spPr>
          <a:xfrm>
            <a:off x="3276600" y="2621344"/>
            <a:ext cx="2291787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10" idx="3"/>
            <a:endCxn id="15" idx="1"/>
          </p:cNvCxnSpPr>
          <p:nvPr/>
        </p:nvCxnSpPr>
        <p:spPr>
          <a:xfrm>
            <a:off x="3276600" y="3459544"/>
            <a:ext cx="22917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ular Callout 23"/>
          <p:cNvSpPr/>
          <p:nvPr/>
        </p:nvSpPr>
        <p:spPr bwMode="auto">
          <a:xfrm>
            <a:off x="4058373" y="457200"/>
            <a:ext cx="2057400" cy="971309"/>
          </a:xfrm>
          <a:prstGeom prst="wedgeRoundRectCallout">
            <a:avLst>
              <a:gd name="adj1" fmla="val -37756"/>
              <a:gd name="adj2" fmla="val 81944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sz="1600" dirty="0" smtClean="0">
                <a:latin typeface="Gill Sans MT (正文)"/>
              </a:rPr>
              <a:t>Match if the bug is present in the release</a:t>
            </a:r>
            <a:endParaRPr lang="en-US" sz="1600" dirty="0">
              <a:solidFill>
                <a:srgbClr val="404040"/>
              </a:solidFill>
              <a:latin typeface="Gill Sans MT (正文)"/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  <p:sp>
        <p:nvSpPr>
          <p:cNvPr id="27" name="内容占位符 2"/>
          <p:cNvSpPr txBox="1">
            <a:spLocks/>
          </p:cNvSpPr>
          <p:nvPr/>
        </p:nvSpPr>
        <p:spPr bwMode="auto">
          <a:xfrm>
            <a:off x="283612" y="3886200"/>
            <a:ext cx="8763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Apache HTTP Server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We selected seven releases that had a large number of reported bugs</a:t>
            </a:r>
          </a:p>
          <a:p>
            <a:pPr lvl="1"/>
            <a:r>
              <a:rPr lang="en-US" dirty="0"/>
              <a:t>For each release, we </a:t>
            </a:r>
            <a:r>
              <a:rPr lang="en-US" dirty="0" smtClean="0"/>
              <a:t>trained </a:t>
            </a:r>
            <a:r>
              <a:rPr lang="en-US" dirty="0"/>
              <a:t>on that release and </a:t>
            </a:r>
            <a:r>
              <a:rPr lang="en-US" dirty="0" smtClean="0"/>
              <a:t>predicted </a:t>
            </a:r>
            <a:r>
              <a:rPr lang="en-US" dirty="0"/>
              <a:t>on the next </a:t>
            </a:r>
            <a:r>
              <a:rPr lang="en-US" dirty="0" smtClean="0"/>
              <a:t>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26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3139226053"/>
              </p:ext>
            </p:extLst>
          </p:nvPr>
        </p:nvGraphicFramePr>
        <p:xfrm>
          <a:off x="2286000" y="1447800"/>
          <a:ext cx="6477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ounded Rectangular Callout 23"/>
          <p:cNvSpPr/>
          <p:nvPr/>
        </p:nvSpPr>
        <p:spPr bwMode="auto">
          <a:xfrm>
            <a:off x="533400" y="4163575"/>
            <a:ext cx="2590800" cy="1551425"/>
          </a:xfrm>
          <a:prstGeom prst="wedgeRoundRectCallout">
            <a:avLst>
              <a:gd name="adj1" fmla="val 94456"/>
              <a:gd name="adj2" fmla="val -14607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dirty="0" smtClean="0">
                <a:latin typeface="Gill Sans MT (正文)"/>
              </a:rPr>
              <a:t>Point (</a:t>
            </a:r>
            <a:r>
              <a:rPr lang="en-US" dirty="0" err="1" smtClean="0">
                <a:latin typeface="Gill Sans MT (正文)"/>
              </a:rPr>
              <a:t>x,y</a:t>
            </a:r>
            <a:r>
              <a:rPr lang="en-US" dirty="0" smtClean="0">
                <a:latin typeface="Gill Sans MT (正文)"/>
              </a:rPr>
              <a:t>) means that by testing x% of total lines of code, we can find y% of total bugs</a:t>
            </a:r>
            <a:endParaRPr lang="en-US" dirty="0">
              <a:solidFill>
                <a:srgbClr val="404040"/>
              </a:solidFill>
              <a:latin typeface="Gill Sans MT (正文)"/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  <p:sp>
        <p:nvSpPr>
          <p:cNvPr id="11" name="Rounded Rectangular Callout 23"/>
          <p:cNvSpPr/>
          <p:nvPr/>
        </p:nvSpPr>
        <p:spPr bwMode="auto">
          <a:xfrm>
            <a:off x="533400" y="2438400"/>
            <a:ext cx="2590800" cy="1371600"/>
          </a:xfrm>
          <a:prstGeom prst="wedgeRoundRectCallout">
            <a:avLst>
              <a:gd name="adj1" fmla="val 89959"/>
              <a:gd name="adj2" fmla="val -40809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dirty="0" smtClean="0">
                <a:latin typeface="Gill Sans MT (正文)"/>
              </a:rPr>
              <a:t>The closer a model gets to the top-left corner, the better the model is</a:t>
            </a:r>
            <a:endParaRPr lang="en-US" dirty="0">
              <a:solidFill>
                <a:srgbClr val="404040"/>
              </a:solidFill>
              <a:latin typeface="Gill Sans MT (正文)"/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</p:spTree>
    <p:extLst>
      <p:ext uri="{BB962C8B-B14F-4D97-AF65-F5344CB8AC3E}">
        <p14:creationId xmlns:p14="http://schemas.microsoft.com/office/powerpoint/2010/main" val="54761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>
            <p:extLst>
              <p:ext uri="{D42A27DB-BD31-4B8C-83A1-F6EECF244321}">
                <p14:modId xmlns:p14="http://schemas.microsoft.com/office/powerpoint/2010/main" val="1648886360"/>
              </p:ext>
            </p:extLst>
          </p:nvPr>
        </p:nvGraphicFramePr>
        <p:xfrm>
          <a:off x="301752" y="987552"/>
          <a:ext cx="853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4259968110"/>
              </p:ext>
            </p:extLst>
          </p:nvPr>
        </p:nvGraphicFramePr>
        <p:xfrm>
          <a:off x="304800" y="987552"/>
          <a:ext cx="853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dirty="0"/>
              <a:t> </a:t>
            </a:r>
            <a:r>
              <a:rPr lang="en-US" dirty="0" smtClean="0"/>
              <a:t>Apache 2.2.10 predicting 2.3.0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6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work: binary code authorship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Software forensics: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git</a:t>
            </a:r>
            <a:r>
              <a:rPr lang="en-US" dirty="0" smtClean="0"/>
              <a:t>-author for ground truth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6002723" y="2102496"/>
            <a:ext cx="2074477" cy="1817751"/>
            <a:chOff x="5418087" y="1752600"/>
            <a:chExt cx="2074477" cy="1817751"/>
          </a:xfrm>
        </p:grpSpPr>
        <p:pic>
          <p:nvPicPr>
            <p:cNvPr id="6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8087" y="2047280"/>
              <a:ext cx="741164" cy="1505769"/>
            </a:xfrm>
            <a:prstGeom prst="rect">
              <a:avLst/>
            </a:prstGeom>
            <a:noFill/>
            <a:ln>
              <a:noFill/>
            </a:ln>
            <a:effectLst>
              <a:outerShdw blurRad="127000" dist="76199" dir="2700000" algn="ctr" rotWithShape="0">
                <a:srgbClr val="00000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1400" y="2064582"/>
              <a:ext cx="741164" cy="1505769"/>
            </a:xfrm>
            <a:prstGeom prst="rect">
              <a:avLst/>
            </a:prstGeom>
            <a:noFill/>
            <a:ln>
              <a:noFill/>
            </a:ln>
            <a:effectLst>
              <a:outerShdw blurRad="127000" dist="76199" dir="2700000" algn="ctr" rotWithShape="0">
                <a:srgbClr val="80000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0657" y="1752600"/>
              <a:ext cx="892969" cy="1814959"/>
            </a:xfrm>
            <a:prstGeom prst="rect">
              <a:avLst/>
            </a:prstGeom>
            <a:noFill/>
            <a:ln>
              <a:noFill/>
            </a:ln>
            <a:effectLst>
              <a:outerShdw blurRad="127000" dist="76199" dir="2700000" algn="ctr" rotWithShape="0">
                <a:srgbClr val="00008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22"/>
          <p:cNvGrpSpPr/>
          <p:nvPr/>
        </p:nvGrpSpPr>
        <p:grpSpPr>
          <a:xfrm>
            <a:off x="1143000" y="2345455"/>
            <a:ext cx="1524000" cy="1693145"/>
            <a:chOff x="6172200" y="2057400"/>
            <a:chExt cx="990600" cy="990600"/>
          </a:xfrm>
        </p:grpSpPr>
        <p:pic>
          <p:nvPicPr>
            <p:cNvPr id="11" name="Picture 3" descr="C:\temp\Content.IE5\I5U1G0A9\MC900433821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24600" y="22098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12" name="Picture 8" descr="C:\temp\Content.IE5\V9V6RYC4\MC900432614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72200" y="2057400"/>
              <a:ext cx="990600" cy="990600"/>
            </a:xfrm>
            <a:prstGeom prst="rect">
              <a:avLst/>
            </a:prstGeom>
            <a:noFill/>
          </p:spPr>
        </p:pic>
      </p:grpSp>
      <p:sp>
        <p:nvSpPr>
          <p:cNvPr id="13" name="右箭头 12"/>
          <p:cNvSpPr/>
          <p:nvPr/>
        </p:nvSpPr>
        <p:spPr>
          <a:xfrm>
            <a:off x="2895599" y="2975041"/>
            <a:ext cx="2818561" cy="418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" y="187351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Malware binaries</a:t>
            </a:r>
            <a:endParaRPr lang="en-US" dirty="0">
              <a:latin typeface="Gill Sans MT (正文)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2328710"/>
            <a:ext cx="2818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Learning-based coding style attribution</a:t>
            </a:r>
            <a:endParaRPr lang="en-US" dirty="0">
              <a:latin typeface="Gill Sans MT (正文)"/>
            </a:endParaRPr>
          </a:p>
        </p:txBody>
      </p:sp>
    </p:spTree>
    <p:extLst>
      <p:ext uri="{BB962C8B-B14F-4D97-AF65-F5344CB8AC3E}">
        <p14:creationId xmlns:p14="http://schemas.microsoft.com/office/powerpoint/2010/main" val="19581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authorship and weighted authorship overcome a weakness of the current methods</a:t>
            </a:r>
          </a:p>
          <a:p>
            <a:endParaRPr lang="en-US" dirty="0"/>
          </a:p>
          <a:p>
            <a:r>
              <a:rPr lang="en-US" dirty="0" err="1" smtClean="0"/>
              <a:t>Git</a:t>
            </a:r>
            <a:r>
              <a:rPr lang="en-US" dirty="0" smtClean="0"/>
              <a:t>-author extracts more information than </a:t>
            </a:r>
            <a:r>
              <a:rPr lang="en-US" dirty="0" err="1" smtClean="0"/>
              <a:t>git</a:t>
            </a:r>
            <a:r>
              <a:rPr lang="en-US" dirty="0" smtClean="0"/>
              <a:t>-blame on 6% to </a:t>
            </a:r>
            <a:r>
              <a:rPr lang="en-US" dirty="0"/>
              <a:t>9</a:t>
            </a:r>
            <a:r>
              <a:rPr lang="en-US" dirty="0" smtClean="0"/>
              <a:t>% of total lines</a:t>
            </a:r>
          </a:p>
          <a:p>
            <a:endParaRPr lang="en-US" dirty="0"/>
          </a:p>
          <a:p>
            <a:r>
              <a:rPr lang="en-US" dirty="0" smtClean="0"/>
              <a:t>This information improves source code bug prediction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Line-level authorship information is useful for: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990600"/>
            <a:ext cx="7848600" cy="2057400"/>
          </a:xfrm>
        </p:spPr>
        <p:txBody>
          <a:bodyPr/>
          <a:lstStyle/>
          <a:p>
            <a:r>
              <a:rPr lang="en-US" dirty="0" smtClean="0"/>
              <a:t>Analyzing </a:t>
            </a:r>
            <a:r>
              <a:rPr lang="en-US" dirty="0"/>
              <a:t>software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Performing </a:t>
            </a:r>
            <a:r>
              <a:rPr lang="en-US" dirty="0"/>
              <a:t>software </a:t>
            </a:r>
            <a:r>
              <a:rPr lang="en-US" dirty="0" smtClean="0"/>
              <a:t>forensics</a:t>
            </a:r>
          </a:p>
          <a:p>
            <a:r>
              <a:rPr lang="en-US" dirty="0" smtClean="0"/>
              <a:t>Improving </a:t>
            </a:r>
            <a:r>
              <a:rPr lang="en-US" dirty="0"/>
              <a:t>software maintenance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11" y="2969493"/>
            <a:ext cx="3482578" cy="312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524000" y="4342436"/>
            <a:ext cx="1371600" cy="1448764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Code</a:t>
            </a:r>
            <a:endParaRPr lang="en-US" sz="3600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AC5164B-94C2-42C4-A602-990EC824DC8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5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196" y="355150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274" y="3831292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066" y="408686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793" y="3763116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076" y="408686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916" y="408686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955" y="443914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19" y="4439144"/>
            <a:ext cx="766245" cy="135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2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Git</a:t>
            </a:r>
            <a:r>
              <a:rPr lang="en-US" smtClean="0"/>
              <a:t>-author is </a:t>
            </a:r>
            <a:r>
              <a:rPr lang="en-US" dirty="0" smtClean="0"/>
              <a:t>available at:</a:t>
            </a:r>
          </a:p>
          <a:p>
            <a:pPr marL="457200" lvl="1" indent="0">
              <a:buNone/>
            </a:pPr>
            <a:r>
              <a:rPr lang="en-US" sz="2400" dirty="0">
                <a:hlinkClick r:id="rId2"/>
              </a:rPr>
              <a:t>https://github.com/mxz297/Git-author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897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metrics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175914459"/>
              </p:ext>
            </p:extLst>
          </p:nvPr>
        </p:nvGraphicFramePr>
        <p:xfrm>
          <a:off x="2286000" y="1447800"/>
          <a:ext cx="6477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ounded Rectangular Callout 23"/>
          <p:cNvSpPr/>
          <p:nvPr/>
        </p:nvSpPr>
        <p:spPr bwMode="auto">
          <a:xfrm>
            <a:off x="304800" y="2133600"/>
            <a:ext cx="2819400" cy="1371600"/>
          </a:xfrm>
          <a:prstGeom prst="wedgeRoundRectCallout">
            <a:avLst>
              <a:gd name="adj1" fmla="val 103764"/>
              <a:gd name="adj2" fmla="val 37710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dirty="0" smtClean="0">
                <a:latin typeface="Gill Sans MT (正文)"/>
              </a:rPr>
              <a:t>Area under the curve (AUC) is a numerical summary of the performance of a model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  <p:sp>
        <p:nvSpPr>
          <p:cNvPr id="9" name="Rounded Rectangular Callout 23"/>
          <p:cNvSpPr/>
          <p:nvPr/>
        </p:nvSpPr>
        <p:spPr bwMode="auto">
          <a:xfrm>
            <a:off x="304800" y="3962400"/>
            <a:ext cx="2819400" cy="1600200"/>
          </a:xfrm>
          <a:prstGeom prst="wedgeRoundRectCallout">
            <a:avLst>
              <a:gd name="adj1" fmla="val 111332"/>
              <a:gd name="adj2" fmla="val -38957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dirty="0" smtClean="0">
                <a:latin typeface="Gill Sans MT (正文)"/>
              </a:rPr>
              <a:t>The difference of AUC between two models represents the testing effort saved by the better model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</p:spTree>
    <p:extLst>
      <p:ext uri="{BB962C8B-B14F-4D97-AF65-F5344CB8AC3E}">
        <p14:creationId xmlns:p14="http://schemas.microsoft.com/office/powerpoint/2010/main" val="17986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9647531"/>
                  </p:ext>
                </p:extLst>
              </p:nvPr>
            </p:nvGraphicFramePr>
            <p:xfrm>
              <a:off x="381000" y="1066800"/>
              <a:ext cx="8381998" cy="44958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3937"/>
                    <a:gridCol w="815965"/>
                    <a:gridCol w="679972"/>
                    <a:gridCol w="815965"/>
                    <a:gridCol w="833150"/>
                    <a:gridCol w="879010"/>
                    <a:gridCol w="931333"/>
                    <a:gridCol w="931333"/>
                    <a:gridCol w="931333"/>
                  </a:tblGrid>
                  <a:tr h="519746">
                    <a:tc rowSpan="2"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Train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Predict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Popt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CE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41784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opti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avg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pes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opti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avg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pes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2.1.1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0.9695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0.9392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0.9023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0.8321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0.8243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0.7220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0.5221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2.2.0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2.2.6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0.9884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0.9297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0.8166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0.8935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0.7965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0.4693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2.2.6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2.2.10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0.9997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0.9706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0.9339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0.8453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0.9990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0.8082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0.5509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2.2.10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2.3.0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0.9647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0.8716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0.8956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0.8007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0.6943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0.6208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2.3.0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2.3.10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0.9275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0.8848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0.8870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0.8961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0.7756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0.6433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0.6504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2.3.10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2.4.0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1.0013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0.9245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0.9267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 </a:t>
                          </a:r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1.0040 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0.8979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0.7700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0.7769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Mean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0.9817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0.9499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0.9120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0.8632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0.9457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0.8511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0.7391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0.5984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Std.</a:t>
                          </a:r>
                          <a:r>
                            <a:rPr lang="en-US" sz="1600" baseline="0" dirty="0" smtClean="0"/>
                            <a:t>  Dev.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0.0154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0.0173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0.0184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0.0368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0.0460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0.0532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0.0585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0.0998</a:t>
                          </a: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9647531"/>
                  </p:ext>
                </p:extLst>
              </p:nvPr>
            </p:nvGraphicFramePr>
            <p:xfrm>
              <a:off x="381000" y="1066800"/>
              <a:ext cx="8381998" cy="44958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3937"/>
                    <a:gridCol w="815965"/>
                    <a:gridCol w="679972"/>
                    <a:gridCol w="815965"/>
                    <a:gridCol w="833150"/>
                    <a:gridCol w="879010"/>
                    <a:gridCol w="931333"/>
                    <a:gridCol w="931333"/>
                    <a:gridCol w="931333"/>
                  </a:tblGrid>
                  <a:tr h="519746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r="-437109" b="-370253"/>
                          </a:stretch>
                        </a:blip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Popt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CE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41784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opti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avg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pes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opti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avg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r>
                            <a:rPr lang="en-US" sz="1600" baseline="-25000" dirty="0" err="1" smtClean="0">
                              <a:solidFill>
                                <a:schemeClr val="bg1"/>
                              </a:solidFill>
                            </a:rPr>
                            <a:t>pes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219444" r="-437109" b="-7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0.9695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0.9392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0.9023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0.8321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0.8243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0.7220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0.5221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315068" r="-437109" b="-6027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0.9884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0.9297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0.8166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0.8935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0.7965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0.4693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420833" r="-437109" b="-5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0.9997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0.9706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0.9339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0.8453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0.9990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0.8082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0.5509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513699" r="-437109" b="-4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0.9647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0.9325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0.8716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0.8956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0.8007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0.6943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0.6208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622222" r="-437109" b="-3097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0.9275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0.8848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0.8870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0.8961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0.7756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0.6433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0.6504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1" t="-712329" r="-437109" b="-2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1.0013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0.9665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0.9245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0.9267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 </a:t>
                          </a:r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1.0040 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0.8979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0.7700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0.7769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Mean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0.9817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0.9499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0.9120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0.8632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0.9457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0.8511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0.7391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0.5984</a:t>
                          </a:r>
                        </a:p>
                      </a:txBody>
                      <a:tcPr marL="7620" marR="7620" marT="7620" marB="0" anchor="ctr"/>
                    </a:tc>
                  </a:tr>
                  <a:tr h="44178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Std.</a:t>
                          </a:r>
                          <a:r>
                            <a:rPr lang="en-US" sz="1600" baseline="0" dirty="0" smtClean="0"/>
                            <a:t>  Dev.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0.0154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0.0173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0.0184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0.0368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0.0460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 (正文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0.0532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0.0585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 (正文)"/>
                            </a:rPr>
                            <a:t>0.0998</a:t>
                          </a: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36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count results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aphicFrame>
        <p:nvGraphicFramePr>
          <p:cNvPr id="3" name="图表 2"/>
          <p:cNvGraphicFramePr/>
          <p:nvPr>
            <p:extLst>
              <p:ext uri="{D42A27DB-BD31-4B8C-83A1-F6EECF244321}">
                <p14:modId xmlns:p14="http://schemas.microsoft.com/office/powerpoint/2010/main" val="589550741"/>
              </p:ext>
            </p:extLst>
          </p:nvPr>
        </p:nvGraphicFramePr>
        <p:xfrm>
          <a:off x="301752" y="1069848"/>
          <a:ext cx="8531352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74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Count Results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3619786"/>
                  </p:ext>
                </p:extLst>
              </p:nvPr>
            </p:nvGraphicFramePr>
            <p:xfrm>
              <a:off x="762000" y="1143000"/>
              <a:ext cx="7467601" cy="4191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8013"/>
                    <a:gridCol w="1324897"/>
                    <a:gridCol w="1324897"/>
                    <a:gridCol w="1445342"/>
                    <a:gridCol w="1204452"/>
                  </a:tblGrid>
                  <a:tr h="419100">
                    <a:tc rowSpan="2"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Train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Predict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Popt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CE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1910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2.1.1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0.9148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0.8113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0.5404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2.2.0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2.2.6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0.9425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0.7704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0.8578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0.4321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2.2.6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2.2.10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0.9470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0.7860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0.8658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0.4579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2.2.10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2.3.0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0.9153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0.8288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0.7834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0.5624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2.3.0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2.3.10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0.8660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0.7711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0.6590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0.4173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2.3.10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600" dirty="0" smtClean="0"/>
                            <a:t>2.4.0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0.9343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0.8860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0.8299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0.7050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Mean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0.9200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0.8089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0.7981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0.5192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Std.</a:t>
                          </a:r>
                          <a:r>
                            <a:rPr lang="en-US" sz="1600" baseline="0" dirty="0" smtClean="0"/>
                            <a:t>  Dev.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0.0271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0.0404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0.0692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0.0988</a:t>
                          </a: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3619786"/>
                  </p:ext>
                </p:extLst>
              </p:nvPr>
            </p:nvGraphicFramePr>
            <p:xfrm>
              <a:off x="762000" y="1143000"/>
              <a:ext cx="7467601" cy="4191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8013"/>
                    <a:gridCol w="1324897"/>
                    <a:gridCol w="1324897"/>
                    <a:gridCol w="1445342"/>
                    <a:gridCol w="1204452"/>
                  </a:tblGrid>
                  <a:tr h="41910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730" r="-244101" b="-406569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Popt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CE</a:t>
                          </a:r>
                          <a:endParaRPr lang="en-US" sz="16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1910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bg1"/>
                              </a:solidFill>
                            </a:rPr>
                            <a:t>lm</a:t>
                          </a:r>
                          <a:endParaRPr lang="en-US" sz="1600" baseline="-25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chemeClr val="bg1"/>
                              </a:solidFill>
                            </a:rPr>
                            <a:t>fm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00000" r="-244101" b="-7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0.9148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0.8113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0.5404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300000" r="-244101" b="-6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0.9425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0.7704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0.8578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0.4321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400000" r="-244101" b="-5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0.9470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0.7860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0.8658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0.4579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507353" r="-244101" b="-41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0.9153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0.8288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0.7834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0.5624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598551" r="-244101" b="-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0.8660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0.7711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0.6590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0.4173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698551" r="-244101" b="-2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0.9343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0.8860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0.8299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0.7050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Mean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0.9200</a:t>
                          </a:r>
                          <a:endParaRPr lang="en-US" sz="16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0.8089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0.7981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0.5192</a:t>
                          </a:r>
                        </a:p>
                      </a:txBody>
                      <a:tcPr marL="7620" marR="7620" marT="7620" marB="0" anchor="ctr"/>
                    </a:tc>
                  </a:tr>
                  <a:tr h="4191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Std.</a:t>
                          </a:r>
                          <a:r>
                            <a:rPr lang="en-US" sz="1600" baseline="0" dirty="0" smtClean="0"/>
                            <a:t>  Dev.</a:t>
                          </a:r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0.0271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0.0404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0.0692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0.0988</a:t>
                          </a: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830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the current methods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1828800"/>
          </a:xfrm>
        </p:spPr>
        <p:txBody>
          <a:bodyPr/>
          <a:lstStyle/>
          <a:p>
            <a:r>
              <a:rPr lang="en-US" dirty="0" smtClean="0"/>
              <a:t>Current tools:</a:t>
            </a:r>
          </a:p>
          <a:p>
            <a:pPr marL="457200" lvl="1" indent="0">
              <a:buNone/>
            </a:pPr>
            <a:r>
              <a:rPr lang="en-US" dirty="0" err="1" smtClean="0"/>
              <a:t>git</a:t>
            </a:r>
            <a:r>
              <a:rPr lang="en-US" dirty="0" smtClean="0"/>
              <a:t>-blame, </a:t>
            </a:r>
            <a:r>
              <a:rPr lang="en-US" dirty="0" err="1" smtClean="0"/>
              <a:t>svn</a:t>
            </a:r>
            <a:r>
              <a:rPr lang="en-US" dirty="0" smtClean="0"/>
              <a:t>-annotate, and </a:t>
            </a:r>
            <a:r>
              <a:rPr lang="en-US" dirty="0" err="1" smtClean="0"/>
              <a:t>cvs</a:t>
            </a:r>
            <a:r>
              <a:rPr lang="en-US" dirty="0" smtClean="0"/>
              <a:t>-annotate</a:t>
            </a:r>
          </a:p>
          <a:p>
            <a:r>
              <a:rPr lang="en-US" dirty="0" smtClean="0"/>
              <a:t>They only </a:t>
            </a:r>
            <a:r>
              <a:rPr lang="en-US" dirty="0"/>
              <a:t>report the last </a:t>
            </a:r>
            <a:r>
              <a:rPr lang="en-US" dirty="0" smtClean="0"/>
              <a:t>change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304800" y="2743200"/>
            <a:ext cx="8686800" cy="1219200"/>
            <a:chOff x="304800" y="2667000"/>
            <a:chExt cx="8686800" cy="1219200"/>
          </a:xfrm>
        </p:grpSpPr>
        <p:sp>
          <p:nvSpPr>
            <p:cNvPr id="11" name="矩形 10"/>
            <p:cNvSpPr/>
            <p:nvPr/>
          </p:nvSpPr>
          <p:spPr bwMode="auto">
            <a:xfrm>
              <a:off x="304800" y="2667000"/>
              <a:ext cx="8686800" cy="12192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/>
            <a:lstStyle/>
            <a:p>
              <a:pPr marL="182880" defTabSz="3135313">
                <a:defRPr/>
              </a:pP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printk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("%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s%s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[%d]: 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segfault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at %lx 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ip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%p 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sp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%p error %lx",</a:t>
              </a:r>
              <a:b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      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task_pid_nr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(tsk) &gt; 1 ? KERN_INFO : KERN_EMERG,</a:t>
              </a:r>
              <a:b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       tsk-&gt;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comm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task_pid_nr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(tsk), address,</a:t>
              </a:r>
              <a:b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      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 (void *)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regs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ip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, (void *)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regs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sp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error_code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  <p:sp>
          <p:nvSpPr>
            <p:cNvPr id="8" name="Rounded Rectangular Callout 24"/>
            <p:cNvSpPr/>
            <p:nvPr/>
          </p:nvSpPr>
          <p:spPr bwMode="auto">
            <a:xfrm>
              <a:off x="8094400" y="3025602"/>
              <a:ext cx="821000" cy="327197"/>
            </a:xfrm>
            <a:prstGeom prst="wedgeRoundRectCallout">
              <a:avLst>
                <a:gd name="adj1" fmla="val -67076"/>
                <a:gd name="adj2" fmla="val -36067"/>
                <a:gd name="adj3" fmla="val 16667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392113" marR="0" indent="-392113" algn="l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Gill Sans MT (正文)"/>
                </a:rPr>
                <a:t>Alice</a:t>
              </a:r>
            </a:p>
          </p:txBody>
        </p:sp>
        <p:sp>
          <p:nvSpPr>
            <p:cNvPr id="19" name="Rounded Rectangular Callout 24"/>
            <p:cNvSpPr/>
            <p:nvPr/>
          </p:nvSpPr>
          <p:spPr bwMode="auto">
            <a:xfrm>
              <a:off x="8094400" y="3516231"/>
              <a:ext cx="821000" cy="327197"/>
            </a:xfrm>
            <a:prstGeom prst="wedgeRoundRectCallout">
              <a:avLst>
                <a:gd name="adj1" fmla="val -69507"/>
                <a:gd name="adj2" fmla="val -2863"/>
                <a:gd name="adj3" fmla="val 16667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392113" marR="0" indent="-392113" algn="l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Gill Sans MT (正文)"/>
                </a:rPr>
                <a:t>Bob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04800" y="4803648"/>
            <a:ext cx="8686800" cy="1216152"/>
            <a:chOff x="304800" y="4495800"/>
            <a:chExt cx="8686800" cy="1216152"/>
          </a:xfrm>
        </p:grpSpPr>
        <p:sp>
          <p:nvSpPr>
            <p:cNvPr id="7" name="矩形 6"/>
            <p:cNvSpPr/>
            <p:nvPr/>
          </p:nvSpPr>
          <p:spPr bwMode="auto">
            <a:xfrm>
              <a:off x="304800" y="4495800"/>
              <a:ext cx="8686800" cy="1216152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/>
            <a:lstStyle/>
            <a:p>
              <a:pPr marL="182880" defTabSz="3135313">
                <a:defRPr/>
              </a:pPr>
              <a:r>
                <a:rPr lang="en-US" b="1" dirty="0" err="1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printk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("%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[%d]: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segfault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at %lx 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ip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%p 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sp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%p </a:t>
              </a:r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error %lx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",</a:t>
              </a:r>
              <a:b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       </a:t>
              </a:r>
              <a:r>
                <a:rPr lang="en-US" b="1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task_pid_nr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(tsk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) &gt; 1 ?</a:t>
              </a:r>
              <a:r>
                <a:rPr lang="en-US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KERN_INFO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: KERN_EMERG,</a:t>
              </a:r>
              <a:r>
                <a:rPr lang="en-US" b="1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/>
              </a:r>
              <a:br>
                <a:rPr lang="en-US" b="1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       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tsk-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comm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task_pid_nr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(tsk), 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address,</a:t>
              </a:r>
              <a:b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       </a:t>
              </a:r>
              <a:r>
                <a:rPr lang="en-US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void *)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regs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ip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, (void *)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regs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sp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error_code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800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533400" y="4940277"/>
              <a:ext cx="8382000" cy="757055"/>
              <a:chOff x="533400" y="4940277"/>
              <a:chExt cx="8382000" cy="757055"/>
            </a:xfrm>
          </p:grpSpPr>
          <p:sp>
            <p:nvSpPr>
              <p:cNvPr id="22" name="Rounded Rectangular Callout 24"/>
              <p:cNvSpPr/>
              <p:nvPr/>
            </p:nvSpPr>
            <p:spPr bwMode="auto">
              <a:xfrm>
                <a:off x="8094399" y="4940277"/>
                <a:ext cx="821001" cy="327197"/>
              </a:xfrm>
              <a:prstGeom prst="wedgeRoundRectCallout">
                <a:avLst>
                  <a:gd name="adj1" fmla="val -67076"/>
                  <a:gd name="adj2" fmla="val -36067"/>
                  <a:gd name="adj3" fmla="val 16667"/>
                </a:avLst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0" bIns="9144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l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Gill Sans MT (正文)"/>
                  </a:rPr>
                  <a:t>Alice</a:t>
                </a:r>
              </a:p>
            </p:txBody>
          </p:sp>
          <p:sp>
            <p:nvSpPr>
              <p:cNvPr id="23" name="Rounded Rectangular Callout 24"/>
              <p:cNvSpPr/>
              <p:nvPr/>
            </p:nvSpPr>
            <p:spPr bwMode="auto">
              <a:xfrm>
                <a:off x="8094400" y="5370135"/>
                <a:ext cx="821000" cy="327197"/>
              </a:xfrm>
              <a:prstGeom prst="wedgeRoundRectCallout">
                <a:avLst>
                  <a:gd name="adj1" fmla="val -88956"/>
                  <a:gd name="adj2" fmla="val -11164"/>
                  <a:gd name="adj3" fmla="val 16667"/>
                </a:avLst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0" bIns="9144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l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Gill Sans MT (正文)"/>
                  </a:rPr>
                  <a:t>Bob</a:t>
                </a:r>
              </a:p>
            </p:txBody>
          </p:sp>
          <p:sp>
            <p:nvSpPr>
              <p:cNvPr id="24" name="Rounded Rectangular Callout 24"/>
              <p:cNvSpPr/>
              <p:nvPr/>
            </p:nvSpPr>
            <p:spPr bwMode="auto">
              <a:xfrm>
                <a:off x="533400" y="5006803"/>
                <a:ext cx="744799" cy="327197"/>
              </a:xfrm>
              <a:prstGeom prst="wedgeRoundRectCallout">
                <a:avLst>
                  <a:gd name="adj1" fmla="val -18454"/>
                  <a:gd name="adj2" fmla="val -97259"/>
                  <a:gd name="adj3" fmla="val 16667"/>
                </a:avLst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0" bIns="9144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l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Gill Sans MT (正文)"/>
                  </a:rPr>
                  <a:t>Jim</a:t>
                </a:r>
              </a:p>
            </p:txBody>
          </p:sp>
        </p:grpSp>
      </p:grp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152400" y="4194048"/>
            <a:ext cx="876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Miss earlier changes</a:t>
            </a:r>
          </a:p>
        </p:txBody>
      </p:sp>
    </p:spTree>
    <p:extLst>
      <p:ext uri="{BB962C8B-B14F-4D97-AF65-F5344CB8AC3E}">
        <p14:creationId xmlns:p14="http://schemas.microsoft.com/office/powerpoint/2010/main" val="317388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 line-level authorship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Repository </a:t>
            </a:r>
            <a:r>
              <a:rPr lang="en-US" dirty="0"/>
              <a:t>graph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 </a:t>
            </a:r>
            <a:r>
              <a:rPr lang="en-US" dirty="0"/>
              <a:t>graph abstraction of a code </a:t>
            </a:r>
            <a:r>
              <a:rPr lang="en-US" dirty="0" smtClean="0"/>
              <a:t>repository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Structural authorship</a:t>
            </a:r>
          </a:p>
          <a:p>
            <a:pPr marL="457200" lvl="1" indent="0">
              <a:buNone/>
            </a:pPr>
            <a:r>
              <a:rPr lang="en-US" dirty="0" smtClean="0"/>
              <a:t>A sub-graph recording </a:t>
            </a:r>
            <a:r>
              <a:rPr lang="en-US" dirty="0"/>
              <a:t>the development history of </a:t>
            </a:r>
            <a:r>
              <a:rPr lang="en-US" dirty="0" smtClean="0"/>
              <a:t>a line of code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Weighted authorship</a:t>
            </a:r>
          </a:p>
          <a:p>
            <a:pPr marL="457200" lvl="1" indent="0">
              <a:buNone/>
            </a:pPr>
            <a:r>
              <a:rPr lang="en-US" dirty="0" smtClean="0"/>
              <a:t>Contribution </a:t>
            </a:r>
            <a:r>
              <a:rPr lang="en-US" dirty="0"/>
              <a:t>weights for each author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extract accurate line-level authorship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15" name="下箭头 14"/>
          <p:cNvSpPr/>
          <p:nvPr/>
        </p:nvSpPr>
        <p:spPr>
          <a:xfrm>
            <a:off x="1742928" y="2857500"/>
            <a:ext cx="381000" cy="419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内容占位符 69"/>
          <p:cNvSpPr>
            <a:spLocks noGrp="1"/>
          </p:cNvSpPr>
          <p:nvPr>
            <p:ph idx="1"/>
          </p:nvPr>
        </p:nvSpPr>
        <p:spPr>
          <a:xfrm>
            <a:off x="1030743" y="3264787"/>
            <a:ext cx="2042423" cy="46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Repository graph:</a:t>
            </a:r>
            <a:endParaRPr lang="en-US" sz="2000" dirty="0"/>
          </a:p>
        </p:txBody>
      </p:sp>
      <p:sp>
        <p:nvSpPr>
          <p:cNvPr id="136" name="下箭头 135"/>
          <p:cNvSpPr/>
          <p:nvPr/>
        </p:nvSpPr>
        <p:spPr>
          <a:xfrm rot="16200000">
            <a:off x="4457700" y="4253596"/>
            <a:ext cx="3810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内容占位符 69"/>
          <p:cNvSpPr txBox="1">
            <a:spLocks/>
          </p:cNvSpPr>
          <p:nvPr/>
        </p:nvSpPr>
        <p:spPr bwMode="auto">
          <a:xfrm>
            <a:off x="5903079" y="3499293"/>
            <a:ext cx="2537042" cy="46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itchFamily="49" charset="0"/>
              <a:buNone/>
            </a:pPr>
            <a:r>
              <a:rPr lang="en-US" sz="2000" dirty="0" smtClean="0"/>
              <a:t>Structural authorship:</a:t>
            </a:r>
            <a:endParaRPr lang="en-US" sz="2000" dirty="0"/>
          </a:p>
        </p:txBody>
      </p:sp>
      <p:sp>
        <p:nvSpPr>
          <p:cNvPr id="138" name="内容占位符 69"/>
          <p:cNvSpPr txBox="1">
            <a:spLocks/>
          </p:cNvSpPr>
          <p:nvPr/>
        </p:nvSpPr>
        <p:spPr bwMode="auto">
          <a:xfrm>
            <a:off x="3733800" y="4407787"/>
            <a:ext cx="2100643" cy="46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itchFamily="49" charset="0"/>
              <a:buNone/>
            </a:pPr>
            <a:r>
              <a:rPr lang="en-US" sz="2000" dirty="0"/>
              <a:t>f</a:t>
            </a:r>
            <a:r>
              <a:rPr lang="en-US" sz="2000" dirty="0" smtClean="0"/>
              <a:t>or a line of code</a:t>
            </a:r>
            <a:endParaRPr lang="en-US" sz="2000" dirty="0"/>
          </a:p>
        </p:txBody>
      </p:sp>
      <p:sp>
        <p:nvSpPr>
          <p:cNvPr id="139" name="下箭头 138"/>
          <p:cNvSpPr/>
          <p:nvPr/>
        </p:nvSpPr>
        <p:spPr>
          <a:xfrm rot="10800000">
            <a:off x="6814205" y="2131317"/>
            <a:ext cx="381000" cy="1294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内容占位符 69"/>
          <p:cNvSpPr txBox="1">
            <a:spLocks/>
          </p:cNvSpPr>
          <p:nvPr/>
        </p:nvSpPr>
        <p:spPr bwMode="auto">
          <a:xfrm>
            <a:off x="5257800" y="1281865"/>
            <a:ext cx="345144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itchFamily="49" charset="0"/>
              <a:buNone/>
            </a:pPr>
            <a:r>
              <a:rPr lang="en-US" sz="2000" smtClean="0"/>
              <a:t>         Weighted </a:t>
            </a:r>
            <a:r>
              <a:rPr lang="en-US" sz="2000" dirty="0" smtClean="0"/>
              <a:t>authorship: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(Alice: 50</a:t>
            </a:r>
            <a:r>
              <a:rPr lang="en-US" sz="2000" dirty="0"/>
              <a:t>%, </a:t>
            </a:r>
            <a:r>
              <a:rPr lang="en-US" sz="2000" dirty="0" smtClean="0"/>
              <a:t>Bob: 30</a:t>
            </a:r>
            <a:r>
              <a:rPr lang="en-US" sz="2000" dirty="0"/>
              <a:t>%, </a:t>
            </a:r>
            <a:r>
              <a:rPr lang="en-US" sz="2000" dirty="0" smtClean="0"/>
              <a:t>Jim: 20</a:t>
            </a:r>
            <a:r>
              <a:rPr lang="en-US" sz="2000" dirty="0"/>
              <a:t>%)</a:t>
            </a:r>
          </a:p>
          <a:p>
            <a:pPr marL="0" indent="0">
              <a:buFont typeface="Courier New" pitchFamily="49" charset="0"/>
              <a:buNone/>
            </a:pPr>
            <a:endParaRPr lang="en-US" sz="2000" dirty="0"/>
          </a:p>
        </p:txBody>
      </p:sp>
      <p:sp>
        <p:nvSpPr>
          <p:cNvPr id="55" name="圆柱形 54"/>
          <p:cNvSpPr/>
          <p:nvPr/>
        </p:nvSpPr>
        <p:spPr>
          <a:xfrm>
            <a:off x="709670" y="990600"/>
            <a:ext cx="2517742" cy="165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repository</a:t>
            </a:r>
            <a:endParaRPr lang="en-US" sz="2400" dirty="0"/>
          </a:p>
        </p:txBody>
      </p:sp>
      <p:grpSp>
        <p:nvGrpSpPr>
          <p:cNvPr id="3" name="组合 2"/>
          <p:cNvGrpSpPr/>
          <p:nvPr/>
        </p:nvGrpSpPr>
        <p:grpSpPr>
          <a:xfrm>
            <a:off x="111498" y="3919678"/>
            <a:ext cx="3781434" cy="1964477"/>
            <a:chOff x="111498" y="3919678"/>
            <a:chExt cx="3781434" cy="1964477"/>
          </a:xfrm>
        </p:grpSpPr>
        <p:sp>
          <p:nvSpPr>
            <p:cNvPr id="58" name="椭圆 57"/>
            <p:cNvSpPr/>
            <p:nvPr/>
          </p:nvSpPr>
          <p:spPr>
            <a:xfrm>
              <a:off x="3572892" y="4746162"/>
              <a:ext cx="320040" cy="32004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111498" y="4746162"/>
              <a:ext cx="320040" cy="32004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777847" y="4746162"/>
              <a:ext cx="320040" cy="32004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1467732" y="4746162"/>
              <a:ext cx="320040" cy="32004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2171980" y="4746162"/>
              <a:ext cx="320040" cy="32004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2872435" y="4746162"/>
              <a:ext cx="320040" cy="32004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2171981" y="5564115"/>
              <a:ext cx="320040" cy="32004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2872437" y="5564115"/>
              <a:ext cx="320040" cy="32004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1471526" y="3919678"/>
              <a:ext cx="320040" cy="32004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2171981" y="3919679"/>
              <a:ext cx="320040" cy="32004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431538" y="4079698"/>
              <a:ext cx="3188223" cy="1644437"/>
              <a:chOff x="2230742" y="3621789"/>
              <a:chExt cx="6243034" cy="1981201"/>
            </a:xfrm>
          </p:grpSpPr>
          <p:cxnSp>
            <p:nvCxnSpPr>
              <p:cNvPr id="86" name="直接箭头连接符 85"/>
              <p:cNvCxnSpPr>
                <a:stCxn id="60" idx="6"/>
                <a:endCxn id="62" idx="2"/>
              </p:cNvCxnSpPr>
              <p:nvPr/>
            </p:nvCxnSpPr>
            <p:spPr>
              <a:xfrm>
                <a:off x="2230742" y="4617529"/>
                <a:ext cx="67812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箭头连接符 86"/>
              <p:cNvCxnSpPr>
                <a:stCxn id="62" idx="6"/>
                <a:endCxn id="63" idx="2"/>
              </p:cNvCxnSpPr>
              <p:nvPr/>
            </p:nvCxnSpPr>
            <p:spPr>
              <a:xfrm>
                <a:off x="3535557" y="4617529"/>
                <a:ext cx="72421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箭头连接符 87"/>
              <p:cNvCxnSpPr>
                <a:stCxn id="63" idx="6"/>
                <a:endCxn id="64" idx="2"/>
              </p:cNvCxnSpPr>
              <p:nvPr/>
            </p:nvCxnSpPr>
            <p:spPr>
              <a:xfrm>
                <a:off x="4886458" y="4617529"/>
                <a:ext cx="75233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箭头连接符 88"/>
              <p:cNvCxnSpPr>
                <a:stCxn id="64" idx="6"/>
                <a:endCxn id="65" idx="2"/>
              </p:cNvCxnSpPr>
              <p:nvPr/>
            </p:nvCxnSpPr>
            <p:spPr>
              <a:xfrm>
                <a:off x="6265485" y="4617529"/>
                <a:ext cx="74491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箭头连接符 89"/>
              <p:cNvCxnSpPr>
                <a:stCxn id="65" idx="6"/>
                <a:endCxn id="58" idx="2"/>
              </p:cNvCxnSpPr>
              <p:nvPr/>
            </p:nvCxnSpPr>
            <p:spPr>
              <a:xfrm>
                <a:off x="7637084" y="4617529"/>
                <a:ext cx="74491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箭头连接符 90"/>
              <p:cNvCxnSpPr>
                <a:stCxn id="63" idx="5"/>
                <a:endCxn id="66" idx="2"/>
              </p:cNvCxnSpPr>
              <p:nvPr/>
            </p:nvCxnSpPr>
            <p:spPr>
              <a:xfrm>
                <a:off x="4794681" y="4753852"/>
                <a:ext cx="844117" cy="8491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箭头连接符 91"/>
              <p:cNvCxnSpPr>
                <a:stCxn id="66" idx="6"/>
                <a:endCxn id="67" idx="2"/>
              </p:cNvCxnSpPr>
              <p:nvPr/>
            </p:nvCxnSpPr>
            <p:spPr>
              <a:xfrm>
                <a:off x="6265487" y="5602990"/>
                <a:ext cx="74491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箭头连接符 92"/>
              <p:cNvCxnSpPr>
                <a:stCxn id="67" idx="6"/>
                <a:endCxn id="58" idx="3"/>
              </p:cNvCxnSpPr>
              <p:nvPr/>
            </p:nvCxnSpPr>
            <p:spPr>
              <a:xfrm flipV="1">
                <a:off x="7637088" y="4753852"/>
                <a:ext cx="836688" cy="8491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箭头连接符 93"/>
              <p:cNvCxnSpPr>
                <a:stCxn id="62" idx="7"/>
                <a:endCxn id="68" idx="2"/>
              </p:cNvCxnSpPr>
              <p:nvPr/>
            </p:nvCxnSpPr>
            <p:spPr>
              <a:xfrm flipV="1">
                <a:off x="3443780" y="3621789"/>
                <a:ext cx="823420" cy="85941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箭头连接符 94"/>
              <p:cNvCxnSpPr>
                <a:stCxn id="68" idx="6"/>
                <a:endCxn id="69" idx="2"/>
              </p:cNvCxnSpPr>
              <p:nvPr/>
            </p:nvCxnSpPr>
            <p:spPr>
              <a:xfrm>
                <a:off x="4893888" y="3621789"/>
                <a:ext cx="744911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>
                <a:stCxn id="69" idx="6"/>
                <a:endCxn id="65" idx="1"/>
              </p:cNvCxnSpPr>
              <p:nvPr/>
            </p:nvCxnSpPr>
            <p:spPr>
              <a:xfrm>
                <a:off x="6265487" y="3621790"/>
                <a:ext cx="836686" cy="8594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组合 5"/>
          <p:cNvGrpSpPr/>
          <p:nvPr/>
        </p:nvGrpSpPr>
        <p:grpSpPr>
          <a:xfrm>
            <a:off x="5613625" y="3968306"/>
            <a:ext cx="3300817" cy="1924966"/>
            <a:chOff x="5613625" y="3968306"/>
            <a:chExt cx="3300817" cy="1924966"/>
          </a:xfrm>
        </p:grpSpPr>
        <p:cxnSp>
          <p:nvCxnSpPr>
            <p:cNvPr id="195" name="直接箭头连接符 194"/>
            <p:cNvCxnSpPr>
              <a:stCxn id="200" idx="6"/>
              <a:endCxn id="201" idx="2"/>
            </p:cNvCxnSpPr>
            <p:nvPr/>
          </p:nvCxnSpPr>
          <p:spPr>
            <a:xfrm>
              <a:off x="5933665" y="4930789"/>
              <a:ext cx="19137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箭头连接符 195"/>
            <p:cNvCxnSpPr>
              <a:stCxn id="200" idx="5"/>
              <a:endCxn id="202" idx="2"/>
            </p:cNvCxnSpPr>
            <p:nvPr/>
          </p:nvCxnSpPr>
          <p:spPr>
            <a:xfrm>
              <a:off x="5886796" y="5043940"/>
              <a:ext cx="1960605" cy="6893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组合 9"/>
            <p:cNvGrpSpPr/>
            <p:nvPr/>
          </p:nvGrpSpPr>
          <p:grpSpPr>
            <a:xfrm>
              <a:off x="5613625" y="3968306"/>
              <a:ext cx="3300817" cy="1924966"/>
              <a:chOff x="2916586" y="3124200"/>
              <a:chExt cx="6060769" cy="2376273"/>
            </a:xfrm>
          </p:grpSpPr>
          <p:sp>
            <p:nvSpPr>
              <p:cNvPr id="199" name="椭圆 198"/>
              <p:cNvSpPr/>
              <p:nvPr/>
            </p:nvSpPr>
            <p:spPr>
              <a:xfrm>
                <a:off x="8389716" y="4114800"/>
                <a:ext cx="587639" cy="395073"/>
              </a:xfrm>
              <a:prstGeom prst="ellipse">
                <a:avLst/>
              </a:prstGeom>
              <a:solidFill>
                <a:schemeClr val="accent1">
                  <a:lumMod val="75000"/>
                  <a:alpha val="3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2916586" y="4114800"/>
                <a:ext cx="587639" cy="395073"/>
              </a:xfrm>
              <a:prstGeom prst="ellipse">
                <a:avLst/>
              </a:prstGeom>
              <a:solidFill>
                <a:schemeClr val="accent1">
                  <a:lumMod val="75000"/>
                  <a:alpha val="3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椭圆 200"/>
              <p:cNvSpPr/>
              <p:nvPr/>
            </p:nvSpPr>
            <p:spPr>
              <a:xfrm>
                <a:off x="7018116" y="4114800"/>
                <a:ext cx="587639" cy="395073"/>
              </a:xfrm>
              <a:prstGeom prst="ellipse">
                <a:avLst/>
              </a:prstGeom>
              <a:solidFill>
                <a:schemeClr val="accent1">
                  <a:lumMod val="75000"/>
                  <a:alpha val="3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椭圆 201"/>
              <p:cNvSpPr/>
              <p:nvPr/>
            </p:nvSpPr>
            <p:spPr>
              <a:xfrm>
                <a:off x="7018116" y="5105400"/>
                <a:ext cx="587639" cy="395073"/>
              </a:xfrm>
              <a:prstGeom prst="ellipse">
                <a:avLst/>
              </a:prstGeom>
              <a:solidFill>
                <a:srgbClr val="00B050">
                  <a:alpha val="3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椭圆 202"/>
              <p:cNvSpPr/>
              <p:nvPr/>
            </p:nvSpPr>
            <p:spPr>
              <a:xfrm>
                <a:off x="4274916" y="3124200"/>
                <a:ext cx="587639" cy="395073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椭圆 203"/>
              <p:cNvSpPr/>
              <p:nvPr/>
            </p:nvSpPr>
            <p:spPr>
              <a:xfrm>
                <a:off x="5646516" y="3124200"/>
                <a:ext cx="587639" cy="395073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7" name="组合 226"/>
              <p:cNvGrpSpPr/>
              <p:nvPr/>
            </p:nvGrpSpPr>
            <p:grpSpPr>
              <a:xfrm>
                <a:off x="3418167" y="3321736"/>
                <a:ext cx="5057607" cy="1981200"/>
                <a:chOff x="3418167" y="2826436"/>
                <a:chExt cx="5057607" cy="1981200"/>
              </a:xfrm>
            </p:grpSpPr>
            <p:cxnSp>
              <p:nvCxnSpPr>
                <p:cNvPr id="228" name="直接箭头连接符 227"/>
                <p:cNvCxnSpPr>
                  <a:stCxn id="201" idx="6"/>
                  <a:endCxn id="199" idx="2"/>
                </p:cNvCxnSpPr>
                <p:nvPr/>
              </p:nvCxnSpPr>
              <p:spPr>
                <a:xfrm>
                  <a:off x="7605755" y="3817036"/>
                  <a:ext cx="783961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直接箭头连接符 228"/>
                <p:cNvCxnSpPr>
                  <a:stCxn id="202" idx="6"/>
                  <a:endCxn id="199" idx="3"/>
                </p:cNvCxnSpPr>
                <p:nvPr/>
              </p:nvCxnSpPr>
              <p:spPr>
                <a:xfrm flipV="1">
                  <a:off x="7605755" y="3956715"/>
                  <a:ext cx="870019" cy="85092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0" name="组合 229"/>
                <p:cNvGrpSpPr/>
                <p:nvPr/>
              </p:nvGrpSpPr>
              <p:grpSpPr>
                <a:xfrm>
                  <a:off x="3418167" y="2826436"/>
                  <a:ext cx="3686007" cy="850921"/>
                  <a:chOff x="3418167" y="2826436"/>
                  <a:chExt cx="3686007" cy="850921"/>
                </a:xfrm>
              </p:grpSpPr>
              <p:cxnSp>
                <p:nvCxnSpPr>
                  <p:cNvPr id="233" name="直接箭头连接符 232"/>
                  <p:cNvCxnSpPr>
                    <a:stCxn id="200" idx="7"/>
                    <a:endCxn id="203" idx="2"/>
                  </p:cNvCxnSpPr>
                  <p:nvPr/>
                </p:nvCxnSpPr>
                <p:spPr>
                  <a:xfrm flipV="1">
                    <a:off x="3418167" y="2826436"/>
                    <a:ext cx="856749" cy="85092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直接箭头连接符 233"/>
                  <p:cNvCxnSpPr>
                    <a:stCxn id="203" idx="6"/>
                    <a:endCxn id="204" idx="2"/>
                  </p:cNvCxnSpPr>
                  <p:nvPr/>
                </p:nvCxnSpPr>
                <p:spPr>
                  <a:xfrm>
                    <a:off x="4862555" y="2826436"/>
                    <a:ext cx="783961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直接箭头连接符 234"/>
                  <p:cNvCxnSpPr>
                    <a:stCxn id="204" idx="6"/>
                    <a:endCxn id="201" idx="1"/>
                  </p:cNvCxnSpPr>
                  <p:nvPr/>
                </p:nvCxnSpPr>
                <p:spPr>
                  <a:xfrm>
                    <a:off x="6234155" y="2826436"/>
                    <a:ext cx="870019" cy="85092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55254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0" grpId="0" build="p"/>
      <p:bldP spid="136" grpId="0" animBg="1"/>
      <p:bldP spid="137" grpId="0"/>
      <p:bldP spid="138" grpId="0"/>
      <p:bldP spid="139" grpId="0" animBg="1"/>
      <p:bldP spid="1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graph	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40" name="椭圆 39"/>
          <p:cNvSpPr/>
          <p:nvPr/>
        </p:nvSpPr>
        <p:spPr>
          <a:xfrm>
            <a:off x="6492436" y="990600"/>
            <a:ext cx="449482" cy="457200"/>
          </a:xfrm>
          <a:prstGeom prst="ellipse">
            <a:avLst/>
          </a:prstGeom>
          <a:solidFill>
            <a:srgbClr val="00B05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4290351" y="990600"/>
            <a:ext cx="449482" cy="457200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145177" y="990600"/>
            <a:ext cx="449482" cy="4572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74718" y="1066800"/>
            <a:ext cx="102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Alice</a:t>
            </a:r>
            <a:endParaRPr lang="en-US" dirty="0">
              <a:latin typeface="Gill Sans MT (正文)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825563" y="1034534"/>
            <a:ext cx="102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Bob</a:t>
            </a:r>
            <a:endParaRPr lang="en-US" dirty="0">
              <a:latin typeface="Gill Sans MT (正文)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023905" y="1034534"/>
            <a:ext cx="102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 (正文)"/>
              </a:rPr>
              <a:t>Jim</a:t>
            </a:r>
            <a:endParaRPr lang="en-US" dirty="0">
              <a:latin typeface="Gill Sans MT (正文)"/>
            </a:endParaRPr>
          </a:p>
        </p:txBody>
      </p:sp>
      <p:sp>
        <p:nvSpPr>
          <p:cNvPr id="54" name="Rounded Rectangular Callout 23"/>
          <p:cNvSpPr/>
          <p:nvPr/>
        </p:nvSpPr>
        <p:spPr bwMode="auto">
          <a:xfrm>
            <a:off x="367730" y="1524000"/>
            <a:ext cx="2832670" cy="1255791"/>
          </a:xfrm>
          <a:prstGeom prst="wedgeRoundRectCallout">
            <a:avLst>
              <a:gd name="adj1" fmla="val -3765"/>
              <a:gd name="adj2" fmla="val 65662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ourier New" pitchFamily="49" charset="0"/>
              <a:buNone/>
            </a:pPr>
            <a:r>
              <a:rPr lang="en-US" dirty="0">
                <a:latin typeface="Gill Sans MT (正文)"/>
              </a:rPr>
              <a:t>Nodes are revisions:</a:t>
            </a:r>
          </a:p>
          <a:p>
            <a:pPr marL="0" indent="0">
              <a:buFont typeface="Courier New" pitchFamily="49" charset="0"/>
              <a:buNone/>
            </a:pPr>
            <a:r>
              <a:rPr lang="en-US" dirty="0">
                <a:latin typeface="Gill Sans MT (正文)"/>
              </a:rPr>
              <a:t>Snapshots of different stages of the project</a:t>
            </a: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  <p:sp>
        <p:nvSpPr>
          <p:cNvPr id="55" name="Rounded Rectangular Callout 23"/>
          <p:cNvSpPr/>
          <p:nvPr/>
        </p:nvSpPr>
        <p:spPr bwMode="auto">
          <a:xfrm>
            <a:off x="357221" y="3657600"/>
            <a:ext cx="3255671" cy="1427995"/>
          </a:xfrm>
          <a:prstGeom prst="wedgeRoundRectCallout">
            <a:avLst>
              <a:gd name="adj1" fmla="val 18854"/>
              <a:gd name="adj2" fmla="val -72519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>
                <a:latin typeface="Gill Sans MT (正文)"/>
              </a:rPr>
              <a:t>Edges represent development dependencies:</a:t>
            </a:r>
          </a:p>
          <a:p>
            <a:pPr marL="0" indent="0">
              <a:buNone/>
            </a:pPr>
            <a:r>
              <a:rPr lang="en-US" dirty="0">
                <a:latin typeface="Gill Sans MT (正文)"/>
              </a:rPr>
              <a:t>branching and merging create multiple paths</a:t>
            </a:r>
          </a:p>
          <a:p>
            <a:pPr marL="0" indent="0">
              <a:buNone/>
            </a:pPr>
            <a:endParaRPr lang="en-US" dirty="0">
              <a:latin typeface="Gill Sans MT (正文)"/>
            </a:endParaRPr>
          </a:p>
        </p:txBody>
      </p:sp>
      <p:sp>
        <p:nvSpPr>
          <p:cNvPr id="57" name="Rounded Rectangular Callout 23"/>
          <p:cNvSpPr/>
          <p:nvPr/>
        </p:nvSpPr>
        <p:spPr bwMode="auto">
          <a:xfrm>
            <a:off x="4290351" y="4489198"/>
            <a:ext cx="3252944" cy="1878594"/>
          </a:xfrm>
          <a:prstGeom prst="wedgeRoundRectCallout">
            <a:avLst>
              <a:gd name="adj1" fmla="val -29167"/>
              <a:gd name="adj2" fmla="val -75047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>
                <a:latin typeface="Gill Sans MT (正文)"/>
              </a:rPr>
              <a:t>Edges are annotated with code </a:t>
            </a:r>
            <a:r>
              <a:rPr lang="en-US" dirty="0" smtClean="0">
                <a:latin typeface="Gill Sans MT (正文)"/>
              </a:rPr>
              <a:t>changes: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>
                <a:latin typeface="Gill Sans MT (正文)"/>
              </a:rPr>
              <a:t>Added</a:t>
            </a:r>
            <a:r>
              <a:rPr lang="en-US" dirty="0">
                <a:latin typeface="Gill Sans MT (正文)"/>
              </a:rPr>
              <a:t>, deleted, and changed </a:t>
            </a:r>
            <a:r>
              <a:rPr lang="en-US" dirty="0" smtClean="0">
                <a:latin typeface="Gill Sans MT (正文)"/>
              </a:rPr>
              <a:t>lines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>
                <a:latin typeface="Gill Sans MT (正文)"/>
              </a:rPr>
              <a:t>Code </a:t>
            </a:r>
            <a:r>
              <a:rPr lang="en-US" dirty="0">
                <a:latin typeface="Gill Sans MT (正文)"/>
              </a:rPr>
              <a:t>changes can be </a:t>
            </a:r>
            <a:r>
              <a:rPr lang="en-US" dirty="0" smtClean="0">
                <a:latin typeface="Gill Sans MT (正文)"/>
              </a:rPr>
              <a:t>composed along a path</a:t>
            </a:r>
            <a:endParaRPr lang="en-US" dirty="0">
              <a:latin typeface="Gill Sans MT (正文)"/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ill Sans MT (正文)"/>
            </a:endParaRPr>
          </a:p>
        </p:txBody>
      </p:sp>
      <p:grpSp>
        <p:nvGrpSpPr>
          <p:cNvPr id="115" name="组合 114"/>
          <p:cNvGrpSpPr/>
          <p:nvPr/>
        </p:nvGrpSpPr>
        <p:grpSpPr>
          <a:xfrm>
            <a:off x="308659" y="1840468"/>
            <a:ext cx="8530541" cy="2579132"/>
            <a:chOff x="300941" y="3593068"/>
            <a:chExt cx="8530541" cy="2579132"/>
          </a:xfrm>
        </p:grpSpPr>
        <p:sp>
          <p:nvSpPr>
            <p:cNvPr id="116" name="椭圆 115"/>
            <p:cNvSpPr/>
            <p:nvPr/>
          </p:nvSpPr>
          <p:spPr>
            <a:xfrm>
              <a:off x="300941" y="4733544"/>
              <a:ext cx="449482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0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8382000" y="4733544"/>
              <a:ext cx="449482" cy="457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10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8" name="椭圆 117"/>
            <p:cNvSpPr/>
            <p:nvPr/>
          </p:nvSpPr>
          <p:spPr>
            <a:xfrm>
              <a:off x="1604057" y="4733544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9" name="椭圆 118"/>
            <p:cNvSpPr/>
            <p:nvPr/>
          </p:nvSpPr>
          <p:spPr>
            <a:xfrm>
              <a:off x="2908870" y="4733544"/>
              <a:ext cx="449482" cy="457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259773" y="4733544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5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1" name="椭圆 120"/>
            <p:cNvSpPr/>
            <p:nvPr/>
          </p:nvSpPr>
          <p:spPr>
            <a:xfrm>
              <a:off x="5638800" y="4733544"/>
              <a:ext cx="449482" cy="457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6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7010400" y="4733544"/>
              <a:ext cx="449482" cy="457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7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5638800" y="5715000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8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4" name="椭圆 123"/>
            <p:cNvSpPr/>
            <p:nvPr/>
          </p:nvSpPr>
          <p:spPr>
            <a:xfrm>
              <a:off x="7010400" y="5715000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9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4267200" y="3733800"/>
              <a:ext cx="449482" cy="4572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5638800" y="3733800"/>
              <a:ext cx="449482" cy="4572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grpSp>
          <p:nvGrpSpPr>
            <p:cNvPr id="127" name="组合 126"/>
            <p:cNvGrpSpPr/>
            <p:nvPr/>
          </p:nvGrpSpPr>
          <p:grpSpPr>
            <a:xfrm>
              <a:off x="750423" y="3962400"/>
              <a:ext cx="7697402" cy="1981200"/>
              <a:chOff x="750423" y="3657600"/>
              <a:chExt cx="7697402" cy="1981200"/>
            </a:xfrm>
          </p:grpSpPr>
          <p:cxnSp>
            <p:nvCxnSpPr>
              <p:cNvPr id="141" name="直接箭头连接符 140"/>
              <p:cNvCxnSpPr>
                <a:stCxn id="116" idx="6"/>
                <a:endCxn id="118" idx="2"/>
              </p:cNvCxnSpPr>
              <p:nvPr/>
            </p:nvCxnSpPr>
            <p:spPr>
              <a:xfrm>
                <a:off x="750423" y="4657344"/>
                <a:ext cx="85363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箭头连接符 141"/>
              <p:cNvCxnSpPr>
                <a:stCxn id="118" idx="6"/>
                <a:endCxn id="119" idx="2"/>
              </p:cNvCxnSpPr>
              <p:nvPr/>
            </p:nvCxnSpPr>
            <p:spPr>
              <a:xfrm>
                <a:off x="2053539" y="4657344"/>
                <a:ext cx="85533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接箭头连接符 142"/>
              <p:cNvCxnSpPr>
                <a:stCxn id="119" idx="6"/>
                <a:endCxn id="120" idx="2"/>
              </p:cNvCxnSpPr>
              <p:nvPr/>
            </p:nvCxnSpPr>
            <p:spPr>
              <a:xfrm>
                <a:off x="3358352" y="4657344"/>
                <a:ext cx="90142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箭头连接符 143"/>
              <p:cNvCxnSpPr>
                <a:stCxn id="120" idx="6"/>
                <a:endCxn id="121" idx="2"/>
              </p:cNvCxnSpPr>
              <p:nvPr/>
            </p:nvCxnSpPr>
            <p:spPr>
              <a:xfrm>
                <a:off x="4709255" y="4657344"/>
                <a:ext cx="92954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箭头连接符 144"/>
              <p:cNvCxnSpPr>
                <a:stCxn id="121" idx="6"/>
                <a:endCxn id="122" idx="2"/>
              </p:cNvCxnSpPr>
              <p:nvPr/>
            </p:nvCxnSpPr>
            <p:spPr>
              <a:xfrm>
                <a:off x="6088282" y="4657344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接箭头连接符 145"/>
              <p:cNvCxnSpPr>
                <a:stCxn id="122" idx="6"/>
                <a:endCxn id="117" idx="2"/>
              </p:cNvCxnSpPr>
              <p:nvPr/>
            </p:nvCxnSpPr>
            <p:spPr>
              <a:xfrm>
                <a:off x="7459882" y="4657344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接箭头连接符 146"/>
              <p:cNvCxnSpPr>
                <a:stCxn id="120" idx="5"/>
                <a:endCxn id="123" idx="2"/>
              </p:cNvCxnSpPr>
              <p:nvPr/>
            </p:nvCxnSpPr>
            <p:spPr>
              <a:xfrm>
                <a:off x="4643430" y="4818989"/>
                <a:ext cx="995370" cy="8198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箭头连接符 147"/>
              <p:cNvCxnSpPr>
                <a:stCxn id="123" idx="6"/>
                <a:endCxn id="124" idx="2"/>
              </p:cNvCxnSpPr>
              <p:nvPr/>
            </p:nvCxnSpPr>
            <p:spPr>
              <a:xfrm>
                <a:off x="6088282" y="5638800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箭头连接符 148"/>
              <p:cNvCxnSpPr>
                <a:stCxn id="124" idx="6"/>
                <a:endCxn id="117" idx="3"/>
              </p:cNvCxnSpPr>
              <p:nvPr/>
            </p:nvCxnSpPr>
            <p:spPr>
              <a:xfrm flipV="1">
                <a:off x="7459882" y="4818989"/>
                <a:ext cx="987943" cy="8198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箭头连接符 149"/>
              <p:cNvCxnSpPr>
                <a:stCxn id="119" idx="7"/>
                <a:endCxn id="125" idx="2"/>
              </p:cNvCxnSpPr>
              <p:nvPr/>
            </p:nvCxnSpPr>
            <p:spPr>
              <a:xfrm flipV="1">
                <a:off x="3292527" y="3657600"/>
                <a:ext cx="974673" cy="8380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箭头连接符 150"/>
              <p:cNvCxnSpPr>
                <a:stCxn id="125" idx="6"/>
                <a:endCxn id="126" idx="2"/>
              </p:cNvCxnSpPr>
              <p:nvPr/>
            </p:nvCxnSpPr>
            <p:spPr>
              <a:xfrm>
                <a:off x="4716682" y="3657600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箭头连接符 151"/>
              <p:cNvCxnSpPr>
                <a:stCxn id="126" idx="6"/>
                <a:endCxn id="122" idx="1"/>
              </p:cNvCxnSpPr>
              <p:nvPr/>
            </p:nvCxnSpPr>
            <p:spPr>
              <a:xfrm>
                <a:off x="6088282" y="3657600"/>
                <a:ext cx="987943" cy="8380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组合 127"/>
            <p:cNvGrpSpPr/>
            <p:nvPr/>
          </p:nvGrpSpPr>
          <p:grpSpPr>
            <a:xfrm>
              <a:off x="750423" y="3593068"/>
              <a:ext cx="7928659" cy="2350532"/>
              <a:chOff x="750423" y="3288268"/>
              <a:chExt cx="7928659" cy="2350532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750423" y="4282440"/>
                <a:ext cx="7089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0,1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053539" y="4282440"/>
                <a:ext cx="700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1,2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096167" y="3806952"/>
                <a:ext cx="7061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2,3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4732116" y="3288268"/>
                <a:ext cx="718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3,4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3383884" y="4282440"/>
                <a:ext cx="7231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2,5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4709256" y="4282440"/>
                <a:ext cx="7372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5,6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465785" y="3810000"/>
                <a:ext cx="841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4,7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116735" y="4282440"/>
                <a:ext cx="657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6,7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459882" y="4282440"/>
                <a:ext cx="8005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7,10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4484515" y="5029200"/>
                <a:ext cx="697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5,8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16735" y="5269468"/>
                <a:ext cx="657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8,9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7837023" y="5105400"/>
                <a:ext cx="8420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9,10</a:t>
                </a:r>
                <a:endParaRPr lang="en-US" baseline="-25000" dirty="0">
                  <a:latin typeface="Gill Sans MT (正文)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78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authorship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sub-graph records </a:t>
            </a:r>
            <a:r>
              <a:rPr lang="en-US" dirty="0"/>
              <a:t>the development history of </a:t>
            </a:r>
            <a:r>
              <a:rPr lang="en-US" dirty="0" smtClean="0"/>
              <a:t>a line of code 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grpSp>
        <p:nvGrpSpPr>
          <p:cNvPr id="14" name="组合 13"/>
          <p:cNvGrpSpPr/>
          <p:nvPr/>
        </p:nvGrpSpPr>
        <p:grpSpPr>
          <a:xfrm>
            <a:off x="1490301" y="2209800"/>
            <a:ext cx="5904899" cy="457200"/>
            <a:chOff x="1490301" y="1905000"/>
            <a:chExt cx="5904899" cy="457200"/>
          </a:xfrm>
        </p:grpSpPr>
        <p:sp>
          <p:nvSpPr>
            <p:cNvPr id="58" name="椭圆 57"/>
            <p:cNvSpPr/>
            <p:nvPr/>
          </p:nvSpPr>
          <p:spPr>
            <a:xfrm>
              <a:off x="5837560" y="1905000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635475" y="1905000"/>
              <a:ext cx="449482" cy="457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1490301" y="1905000"/>
              <a:ext cx="449482" cy="4572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19842" y="1981200"/>
              <a:ext cx="1026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 (正文)"/>
                </a:rPr>
                <a:t>Alice</a:t>
              </a:r>
              <a:endParaRPr lang="en-US" dirty="0">
                <a:latin typeface="Gill Sans MT (正文)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170687" y="1948934"/>
              <a:ext cx="1026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 (正文)"/>
                </a:rPr>
                <a:t>Bob</a:t>
              </a:r>
              <a:endParaRPr lang="en-US" dirty="0">
                <a:latin typeface="Gill Sans MT (正文)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369029" y="1948934"/>
              <a:ext cx="1026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 (正文)"/>
                </a:rPr>
                <a:t>Jim</a:t>
              </a:r>
              <a:endParaRPr lang="en-US" dirty="0">
                <a:latin typeface="Gill Sans MT (正文)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209801" y="3886200"/>
            <a:ext cx="4808317" cy="1468398"/>
            <a:chOff x="2209801" y="3390900"/>
            <a:chExt cx="4808317" cy="1468398"/>
          </a:xfrm>
        </p:grpSpPr>
        <p:cxnSp>
          <p:nvCxnSpPr>
            <p:cNvPr id="64" name="直接箭头连接符 63"/>
            <p:cNvCxnSpPr>
              <a:stCxn id="40" idx="6"/>
              <a:endCxn id="43" idx="2"/>
            </p:cNvCxnSpPr>
            <p:nvPr/>
          </p:nvCxnSpPr>
          <p:spPr>
            <a:xfrm>
              <a:off x="3366070" y="3848100"/>
              <a:ext cx="36520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>
              <a:stCxn id="40" idx="5"/>
              <a:endCxn id="45" idx="2"/>
            </p:cNvCxnSpPr>
            <p:nvPr/>
          </p:nvCxnSpPr>
          <p:spPr>
            <a:xfrm>
              <a:off x="3300245" y="4009745"/>
              <a:ext cx="3717873" cy="8289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657600" y="3390900"/>
              <a:ext cx="2964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2,7</a:t>
              </a:r>
              <a:r>
                <a:rPr lang="en-US" dirty="0" smtClean="0">
                  <a:latin typeface="Gill Sans MT (正文)"/>
                  <a:cs typeface="Times New Roman"/>
                </a:rPr>
                <a:t>=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6,7</a:t>
              </a:r>
              <a:r>
                <a:rPr lang="el-GR" i="1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>
                  <a:latin typeface="Gill Sans MT (正文)"/>
                  <a:cs typeface="Times New Roman"/>
                </a:rPr>
                <a:t>○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5,6</a:t>
              </a:r>
              <a:r>
                <a:rPr lang="el-GR" i="1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>
                  <a:latin typeface="Gill Sans MT (正文)"/>
                  <a:cs typeface="Times New Roman"/>
                </a:rPr>
                <a:t>○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2,5</a:t>
              </a:r>
              <a:endParaRPr lang="en-US" baseline="-25000" dirty="0">
                <a:latin typeface="Gill Sans MT (正文)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209801" y="4489966"/>
              <a:ext cx="3019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2,9</a:t>
              </a:r>
              <a:r>
                <a:rPr lang="en-US" dirty="0" smtClean="0">
                  <a:latin typeface="Gill Sans MT (正文)"/>
                  <a:cs typeface="Times New Roman"/>
                </a:rPr>
                <a:t>=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8,9</a:t>
              </a:r>
              <a:r>
                <a:rPr lang="el-GR" i="1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>
                  <a:latin typeface="Gill Sans MT (正文)"/>
                  <a:cs typeface="Times New Roman"/>
                </a:rPr>
                <a:t>○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5,8</a:t>
              </a:r>
              <a:r>
                <a:rPr lang="el-GR" i="1" dirty="0" smtClean="0">
                  <a:latin typeface="Gill Sans MT (正文)"/>
                  <a:cs typeface="Times New Roman"/>
                </a:rPr>
                <a:t> </a:t>
              </a:r>
              <a:r>
                <a:rPr lang="el-GR" i="1" dirty="0">
                  <a:latin typeface="Gill Sans MT (正文)"/>
                  <a:cs typeface="Times New Roman"/>
                </a:rPr>
                <a:t>○ </a:t>
              </a:r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2,5</a:t>
              </a:r>
              <a:endParaRPr lang="en-US" baseline="-25000" dirty="0">
                <a:latin typeface="Gill Sans MT (正文)"/>
              </a:endParaRPr>
            </a:p>
          </p:txBody>
        </p:sp>
      </p:grpSp>
      <p:sp>
        <p:nvSpPr>
          <p:cNvPr id="38" name="椭圆 37"/>
          <p:cNvSpPr/>
          <p:nvPr/>
        </p:nvSpPr>
        <p:spPr>
          <a:xfrm>
            <a:off x="8389718" y="4114800"/>
            <a:ext cx="449482" cy="457200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916588" y="4114800"/>
            <a:ext cx="449482" cy="457200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椭圆 42"/>
          <p:cNvSpPr/>
          <p:nvPr/>
        </p:nvSpPr>
        <p:spPr>
          <a:xfrm>
            <a:off x="7018118" y="4114800"/>
            <a:ext cx="449482" cy="457200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7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7018118" y="5105400"/>
            <a:ext cx="449482" cy="457200"/>
          </a:xfrm>
          <a:prstGeom prst="ellipse">
            <a:avLst/>
          </a:prstGeom>
          <a:solidFill>
            <a:srgbClr val="00B05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9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4274918" y="3124200"/>
            <a:ext cx="449482" cy="4572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5646518" y="3124200"/>
            <a:ext cx="449482" cy="4572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0" rtlCol="0" anchor="ctr">
            <a:no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08659" y="3959352"/>
            <a:ext cx="2607929" cy="612648"/>
            <a:chOff x="308659" y="3464052"/>
            <a:chExt cx="2607929" cy="612648"/>
          </a:xfrm>
        </p:grpSpPr>
        <p:sp>
          <p:nvSpPr>
            <p:cNvPr id="37" name="椭圆 36"/>
            <p:cNvSpPr/>
            <p:nvPr/>
          </p:nvSpPr>
          <p:spPr>
            <a:xfrm>
              <a:off x="308659" y="3619500"/>
              <a:ext cx="449482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0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611775" y="3619500"/>
              <a:ext cx="449482" cy="457200"/>
            </a:xfrm>
            <a:prstGeom prst="ellipse">
              <a:avLst/>
            </a:prstGeom>
            <a:solidFill>
              <a:srgbClr val="00B050">
                <a:alpha val="3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18288" rIns="0" rtlCol="0" anchor="ctr">
              <a:noAutofit/>
            </a:bodyPr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82" name="直接箭头连接符 81"/>
            <p:cNvCxnSpPr>
              <a:stCxn id="37" idx="6"/>
              <a:endCxn id="39" idx="2"/>
            </p:cNvCxnSpPr>
            <p:nvPr/>
          </p:nvCxnSpPr>
          <p:spPr>
            <a:xfrm>
              <a:off x="758141" y="3848100"/>
              <a:ext cx="8536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箭头连接符 83"/>
            <p:cNvCxnSpPr>
              <a:stCxn id="39" idx="6"/>
              <a:endCxn id="40" idx="2"/>
            </p:cNvCxnSpPr>
            <p:nvPr/>
          </p:nvCxnSpPr>
          <p:spPr>
            <a:xfrm>
              <a:off x="2061257" y="3848100"/>
              <a:ext cx="8553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58142" y="3467100"/>
              <a:ext cx="7089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0,1</a:t>
              </a:r>
              <a:endParaRPr lang="en-US" baseline="-25000" dirty="0">
                <a:latin typeface="Gill Sans MT (正文)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257" y="3464052"/>
              <a:ext cx="7001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1,2</a:t>
              </a:r>
              <a:endParaRPr lang="en-US" baseline="-25000" dirty="0">
                <a:latin typeface="Gill Sans MT (正文)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366070" y="3959352"/>
            <a:ext cx="3652048" cy="1603248"/>
            <a:chOff x="3366070" y="3464052"/>
            <a:chExt cx="3652048" cy="1603248"/>
          </a:xfrm>
        </p:grpSpPr>
        <p:cxnSp>
          <p:nvCxnSpPr>
            <p:cNvPr id="90" name="直接箭头连接符 89"/>
            <p:cNvCxnSpPr>
              <a:stCxn id="41" idx="6"/>
              <a:endCxn id="42" idx="2"/>
            </p:cNvCxnSpPr>
            <p:nvPr/>
          </p:nvCxnSpPr>
          <p:spPr>
            <a:xfrm>
              <a:off x="4716973" y="3848100"/>
              <a:ext cx="92954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组合 17"/>
            <p:cNvGrpSpPr/>
            <p:nvPr/>
          </p:nvGrpSpPr>
          <p:grpSpPr>
            <a:xfrm>
              <a:off x="3366070" y="3464052"/>
              <a:ext cx="3652048" cy="1603248"/>
              <a:chOff x="3366070" y="3464052"/>
              <a:chExt cx="3652048" cy="1603248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4267491" y="3619500"/>
                <a:ext cx="449482" cy="457200"/>
              </a:xfrm>
              <a:prstGeom prst="ellipse">
                <a:avLst/>
              </a:prstGeom>
              <a:solidFill>
                <a:srgbClr val="00B050">
                  <a:alpha val="3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5</a:t>
                </a: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5646518" y="3619500"/>
                <a:ext cx="449482" cy="457200"/>
              </a:xfrm>
              <a:prstGeom prst="ellipse">
                <a:avLst/>
              </a:prstGeom>
              <a:solidFill>
                <a:schemeClr val="accent1">
                  <a:lumMod val="75000"/>
                  <a:alpha val="3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6</a:t>
                </a: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5646518" y="4610100"/>
                <a:ext cx="449482" cy="457200"/>
              </a:xfrm>
              <a:prstGeom prst="ellipse">
                <a:avLst/>
              </a:prstGeom>
              <a:solidFill>
                <a:srgbClr val="00B050">
                  <a:alpha val="3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18288" rIns="0" rtlCol="0" anchor="ctr">
                <a:noAutofit/>
              </a:bodyPr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8</a:t>
                </a: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直接箭头连接符 84"/>
              <p:cNvCxnSpPr>
                <a:stCxn id="40" idx="6"/>
                <a:endCxn id="41" idx="2"/>
              </p:cNvCxnSpPr>
              <p:nvPr/>
            </p:nvCxnSpPr>
            <p:spPr>
              <a:xfrm>
                <a:off x="3366070" y="3848100"/>
                <a:ext cx="90142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箭头连接符 90"/>
              <p:cNvCxnSpPr>
                <a:stCxn id="42" idx="6"/>
                <a:endCxn id="43" idx="2"/>
              </p:cNvCxnSpPr>
              <p:nvPr/>
            </p:nvCxnSpPr>
            <p:spPr>
              <a:xfrm>
                <a:off x="6096000" y="3848100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箭头连接符 92"/>
              <p:cNvCxnSpPr>
                <a:stCxn id="41" idx="5"/>
                <a:endCxn id="44" idx="2"/>
              </p:cNvCxnSpPr>
              <p:nvPr/>
            </p:nvCxnSpPr>
            <p:spPr>
              <a:xfrm>
                <a:off x="4651148" y="4009745"/>
                <a:ext cx="995370" cy="82895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>
                <a:stCxn id="44" idx="6"/>
                <a:endCxn id="45" idx="2"/>
              </p:cNvCxnSpPr>
              <p:nvPr/>
            </p:nvCxnSpPr>
            <p:spPr>
              <a:xfrm>
                <a:off x="6096000" y="4838700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3429000" y="3464052"/>
                <a:ext cx="7231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2,5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56567" y="3464052"/>
                <a:ext cx="7298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5,6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124453" y="3464052"/>
                <a:ext cx="7335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6,7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419600" y="4229100"/>
                <a:ext cx="6896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5,8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6096000" y="4469368"/>
                <a:ext cx="7335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8,9</a:t>
                </a:r>
                <a:endParaRPr lang="en-US" baseline="-25000" dirty="0">
                  <a:latin typeface="Gill Sans MT (正文)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3124200" y="2983468"/>
            <a:ext cx="5490259" cy="2350532"/>
            <a:chOff x="3124200" y="2488168"/>
            <a:chExt cx="5490259" cy="2350532"/>
          </a:xfrm>
        </p:grpSpPr>
        <p:cxnSp>
          <p:nvCxnSpPr>
            <p:cNvPr id="92" name="直接箭头连接符 91"/>
            <p:cNvCxnSpPr>
              <a:stCxn id="43" idx="6"/>
              <a:endCxn id="38" idx="2"/>
            </p:cNvCxnSpPr>
            <p:nvPr/>
          </p:nvCxnSpPr>
          <p:spPr>
            <a:xfrm>
              <a:off x="7467600" y="3848100"/>
              <a:ext cx="92211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箭头连接符 96"/>
            <p:cNvCxnSpPr>
              <a:stCxn id="45" idx="6"/>
              <a:endCxn id="38" idx="3"/>
            </p:cNvCxnSpPr>
            <p:nvPr/>
          </p:nvCxnSpPr>
          <p:spPr>
            <a:xfrm flipV="1">
              <a:off x="7467600" y="4009745"/>
              <a:ext cx="987943" cy="8289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组合 20"/>
            <p:cNvGrpSpPr/>
            <p:nvPr/>
          </p:nvGrpSpPr>
          <p:grpSpPr>
            <a:xfrm>
              <a:off x="3124200" y="2488168"/>
              <a:ext cx="4114800" cy="1198287"/>
              <a:chOff x="3124200" y="2488168"/>
              <a:chExt cx="4114800" cy="1198287"/>
            </a:xfrm>
          </p:grpSpPr>
          <p:cxnSp>
            <p:nvCxnSpPr>
              <p:cNvPr id="98" name="直接箭头连接符 97"/>
              <p:cNvCxnSpPr>
                <a:stCxn id="40" idx="7"/>
                <a:endCxn id="46" idx="2"/>
              </p:cNvCxnSpPr>
              <p:nvPr/>
            </p:nvCxnSpPr>
            <p:spPr>
              <a:xfrm flipV="1">
                <a:off x="3300245" y="2857500"/>
                <a:ext cx="974673" cy="82895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箭头连接符 98"/>
              <p:cNvCxnSpPr>
                <a:stCxn id="46" idx="6"/>
                <a:endCxn id="47" idx="2"/>
              </p:cNvCxnSpPr>
              <p:nvPr/>
            </p:nvCxnSpPr>
            <p:spPr>
              <a:xfrm>
                <a:off x="4724400" y="2857500"/>
                <a:ext cx="9221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箭头连接符 99"/>
              <p:cNvCxnSpPr>
                <a:stCxn id="47" idx="6"/>
                <a:endCxn id="43" idx="1"/>
              </p:cNvCxnSpPr>
              <p:nvPr/>
            </p:nvCxnSpPr>
            <p:spPr>
              <a:xfrm>
                <a:off x="6096000" y="2857500"/>
                <a:ext cx="987943" cy="82895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3124200" y="2933700"/>
                <a:ext cx="7525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2,3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724400" y="2488168"/>
                <a:ext cx="7335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3,4</a:t>
                </a:r>
                <a:endParaRPr lang="en-US" baseline="-25000" dirty="0">
                  <a:latin typeface="Gill Sans MT (正文)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481762" y="2933700"/>
                <a:ext cx="7572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>
                    <a:latin typeface="Gill Sans MT (正文)"/>
                    <a:cs typeface="Times New Roman"/>
                  </a:rPr>
                  <a:t>δ</a:t>
                </a:r>
                <a:r>
                  <a:rPr lang="en-US" baseline="-25000" dirty="0" smtClean="0">
                    <a:latin typeface="Gill Sans MT (正文)"/>
                    <a:cs typeface="Times New Roman"/>
                  </a:rPr>
                  <a:t>4,7</a:t>
                </a:r>
                <a:endParaRPr lang="en-US" baseline="-25000" dirty="0">
                  <a:latin typeface="Gill Sans MT (正文)"/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7467600" y="3464052"/>
              <a:ext cx="800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7,10</a:t>
              </a:r>
              <a:endParaRPr lang="en-US" baseline="-25000" dirty="0">
                <a:latin typeface="Gill Sans MT (正文)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867892" y="4305300"/>
              <a:ext cx="7465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Gill Sans MT (正文)"/>
                  <a:cs typeface="Times New Roman"/>
                </a:rPr>
                <a:t>δ</a:t>
              </a:r>
              <a:r>
                <a:rPr lang="en-US" baseline="-25000" dirty="0" smtClean="0">
                  <a:latin typeface="Gill Sans MT (正文)"/>
                  <a:cs typeface="Times New Roman"/>
                </a:rPr>
                <a:t>9,10</a:t>
              </a:r>
              <a:endParaRPr lang="en-US" baseline="-25000" dirty="0">
                <a:latin typeface="Gill Sans MT (正文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715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authorship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Contribution </a:t>
            </a:r>
            <a:r>
              <a:rPr lang="en-US" dirty="0"/>
              <a:t>weights for each </a:t>
            </a:r>
            <a:r>
              <a:rPr lang="en-US" dirty="0" smtClean="0"/>
              <a:t>author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sp>
        <p:nvSpPr>
          <p:cNvPr id="7" name="矩形 6"/>
          <p:cNvSpPr/>
          <p:nvPr/>
        </p:nvSpPr>
        <p:spPr bwMode="auto">
          <a:xfrm>
            <a:off x="1143000" y="3124200"/>
            <a:ext cx="72390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address, tsk, 0);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1143000" y="2514600"/>
            <a:ext cx="72390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address | 0xff, tsk);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143000" y="1905000"/>
            <a:ext cx="72390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1143000" y="4041648"/>
            <a:ext cx="72390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address, tsk, 0);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28600" y="3124200"/>
            <a:ext cx="9144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28600" y="2514600"/>
            <a:ext cx="9144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</a:t>
            </a: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228600" y="1905000"/>
            <a:ext cx="914400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Jim</a:t>
            </a:r>
            <a:endParaRPr lang="en-US" sz="1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143000" y="4041648"/>
            <a:ext cx="7247681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address, tsk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1143000" y="4041648"/>
            <a:ext cx="7247681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address, tsk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143000" y="4041648"/>
            <a:ext cx="7247681" cy="609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force_sig_info_fault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si_code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address, tsk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7162800" y="3581400"/>
            <a:ext cx="304800" cy="609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下箭头 20"/>
          <p:cNvSpPr/>
          <p:nvPr/>
        </p:nvSpPr>
        <p:spPr>
          <a:xfrm>
            <a:off x="5715000" y="2971800"/>
            <a:ext cx="304800" cy="121920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下箭头 21"/>
          <p:cNvSpPr/>
          <p:nvPr/>
        </p:nvSpPr>
        <p:spPr>
          <a:xfrm rot="1912951">
            <a:off x="7108521" y="2845001"/>
            <a:ext cx="304800" cy="146636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下箭头 22"/>
          <p:cNvSpPr/>
          <p:nvPr/>
        </p:nvSpPr>
        <p:spPr>
          <a:xfrm>
            <a:off x="2743200" y="2362200"/>
            <a:ext cx="301752" cy="178443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下箭头 23"/>
          <p:cNvSpPr/>
          <p:nvPr/>
        </p:nvSpPr>
        <p:spPr>
          <a:xfrm rot="18494924">
            <a:off x="6356185" y="1829033"/>
            <a:ext cx="304800" cy="285051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内容占位符 2"/>
          <p:cNvSpPr txBox="1">
            <a:spLocks/>
          </p:cNvSpPr>
          <p:nvPr/>
        </p:nvSpPr>
        <p:spPr bwMode="auto">
          <a:xfrm>
            <a:off x="1066800" y="4876800"/>
            <a:ext cx="640948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(Alice: 4.5%, Bob: 25%, Jim: 70.5%)</a:t>
            </a:r>
            <a:endParaRPr lang="en-US" dirty="0"/>
          </a:p>
        </p:txBody>
      </p:sp>
      <p:sp>
        <p:nvSpPr>
          <p:cNvPr id="27" name="左弧形箭头 26"/>
          <p:cNvSpPr/>
          <p:nvPr/>
        </p:nvSpPr>
        <p:spPr>
          <a:xfrm>
            <a:off x="381000" y="4256317"/>
            <a:ext cx="762000" cy="115388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3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18" grpId="0" animBg="1"/>
      <p:bldP spid="14" grpId="0" animBg="1"/>
      <p:bldP spid="14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new </a:t>
            </a:r>
            <a:r>
              <a:rPr lang="en-US" dirty="0" err="1" smtClean="0"/>
              <a:t>git</a:t>
            </a:r>
            <a:r>
              <a:rPr lang="en-US" dirty="0" smtClean="0"/>
              <a:t>-author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repository graph, structural authorship, and </a:t>
            </a:r>
            <a:r>
              <a:rPr lang="en-US" dirty="0"/>
              <a:t>weighted authorship</a:t>
            </a:r>
          </a:p>
          <a:p>
            <a:r>
              <a:rPr lang="en-US" dirty="0" smtClean="0"/>
              <a:t>Use </a:t>
            </a:r>
            <a:r>
              <a:rPr lang="en-US" dirty="0"/>
              <a:t>a syntax similar to that of </a:t>
            </a:r>
            <a:r>
              <a:rPr lang="en-US" dirty="0" err="1" smtClean="0"/>
              <a:t>git</a:t>
            </a:r>
            <a:r>
              <a:rPr lang="en-US" dirty="0" smtClean="0"/>
              <a:t>-blame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164B-94C2-42C4-A602-990EC824DC8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Software Repositories for Accurate Authorship</a:t>
            </a:r>
            <a:endParaRPr lang="en-US" dirty="0"/>
          </a:p>
        </p:txBody>
      </p:sp>
      <p:pic>
        <p:nvPicPr>
          <p:cNvPr id="1025" name="Picture 1" descr="C:\Users\Xiaozhu Meng\AppData\Roaming\Tencent\Users\32619420\QQ\WinTemp\RichOle\8A[{73FB_`GYDYGVH$@Y_]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8860036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8995</TotalTime>
  <Words>1238</Words>
  <Application>Microsoft Office PowerPoint</Application>
  <PresentationFormat>全屏显示(4:3)</PresentationFormat>
  <Paragraphs>417</Paragraphs>
  <Slides>24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Office Theme</vt:lpstr>
      <vt:lpstr>blank page</vt:lpstr>
      <vt:lpstr>Mining Software Repositories for Accurate Authorship</vt:lpstr>
      <vt:lpstr>Line-level authorship information is useful for:</vt:lpstr>
      <vt:lpstr>Limitation of the current methods</vt:lpstr>
      <vt:lpstr>Accurate line-level authorship</vt:lpstr>
      <vt:lpstr>Steps to extract accurate line-level authorship</vt:lpstr>
      <vt:lpstr>Repository graph </vt:lpstr>
      <vt:lpstr>Structural authorship</vt:lpstr>
      <vt:lpstr>Weighted authorship</vt:lpstr>
      <vt:lpstr>Our new git-author</vt:lpstr>
      <vt:lpstr>Evaluation</vt:lpstr>
      <vt:lpstr>Multi-author study</vt:lpstr>
      <vt:lpstr>Source code bug prediction </vt:lpstr>
      <vt:lpstr>Bug prediction study</vt:lpstr>
      <vt:lpstr>Approach comparison</vt:lpstr>
      <vt:lpstr>Experiment setup</vt:lpstr>
      <vt:lpstr>Performance comparison</vt:lpstr>
      <vt:lpstr>Results:  Apache 2.2.10 predicting 2.3.0</vt:lpstr>
      <vt:lpstr>Future work: binary code authorship</vt:lpstr>
      <vt:lpstr>Conclusions</vt:lpstr>
      <vt:lpstr>Questions?</vt:lpstr>
      <vt:lpstr>Numerical metrics</vt:lpstr>
      <vt:lpstr>Bug Results</vt:lpstr>
      <vt:lpstr>Line count results</vt:lpstr>
      <vt:lpstr>Line Count Results</vt:lpstr>
    </vt:vector>
  </TitlesOfParts>
  <Company>The University of Wisconsin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Xiaozhu Meng</dc:creator>
  <cp:lastModifiedBy>Xiaozhu Meng</cp:lastModifiedBy>
  <cp:revision>602</cp:revision>
  <dcterms:created xsi:type="dcterms:W3CDTF">2010-03-23T14:50:26Z</dcterms:created>
  <dcterms:modified xsi:type="dcterms:W3CDTF">2013-09-13T17:51:28Z</dcterms:modified>
</cp:coreProperties>
</file>